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7" r:id="rId4"/>
    <p:sldId id="259" r:id="rId5"/>
    <p:sldId id="260" r:id="rId6"/>
    <p:sldId id="261"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F808"/>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734" y="-1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B54880-E3C4-4C0C-BFE2-980A9A677AEA}" type="doc">
      <dgm:prSet loTypeId="urn:microsoft.com/office/officeart/2011/layout/HexagonRadial" loCatId="officeonline" qsTypeId="urn:microsoft.com/office/officeart/2005/8/quickstyle/simple4" qsCatId="simple" csTypeId="urn:microsoft.com/office/officeart/2005/8/colors/accent2_5" csCatId="accent2" phldr="1"/>
      <dgm:spPr/>
      <dgm:t>
        <a:bodyPr/>
        <a:lstStyle/>
        <a:p>
          <a:endParaRPr lang="ru-RU"/>
        </a:p>
      </dgm:t>
    </dgm:pt>
    <dgm:pt modelId="{2EC74B42-4F56-492B-92F6-4AD267571198}">
      <dgm:prSet phldrT="[Текст]" custT="1"/>
      <dgm:spPr/>
      <dgm:t>
        <a:bodyPr/>
        <a:lstStyle/>
        <a:p>
          <a:r>
            <a:rPr lang="en-US" sz="2000" b="1" i="1" u="sng" dirty="0" smtClean="0">
              <a:solidFill>
                <a:schemeClr val="tx1">
                  <a:lumMod val="85000"/>
                  <a:lumOff val="15000"/>
                </a:schemeClr>
              </a:solidFill>
              <a:effectLst>
                <a:outerShdw blurRad="38100" dist="38100" dir="2700000" algn="tl">
                  <a:srgbClr val="000000">
                    <a:alpha val="43137"/>
                  </a:srgbClr>
                </a:outerShdw>
              </a:effectLst>
              <a:latin typeface="+mn-lt"/>
            </a:rPr>
            <a:t>Children have the right:</a:t>
          </a:r>
          <a:endParaRPr lang="ru-RU" sz="2000" b="1" i="1" u="sng" dirty="0">
            <a:solidFill>
              <a:schemeClr val="tx1">
                <a:lumMod val="85000"/>
                <a:lumOff val="15000"/>
              </a:schemeClr>
            </a:solidFill>
            <a:effectLst>
              <a:outerShdw blurRad="38100" dist="38100" dir="2700000" algn="tl">
                <a:srgbClr val="000000">
                  <a:alpha val="43137"/>
                </a:srgbClr>
              </a:outerShdw>
            </a:effectLst>
            <a:latin typeface="+mn-lt"/>
          </a:endParaRPr>
        </a:p>
      </dgm:t>
    </dgm:pt>
    <dgm:pt modelId="{B5A006B2-728A-4A72-A6F7-2F3E4A613DD7}" type="parTrans" cxnId="{38C7DFD8-6941-44A9-9695-88926A5D4DFA}">
      <dgm:prSet/>
      <dgm:spPr/>
      <dgm:t>
        <a:bodyPr/>
        <a:lstStyle/>
        <a:p>
          <a:endParaRPr lang="ru-RU"/>
        </a:p>
      </dgm:t>
    </dgm:pt>
    <dgm:pt modelId="{2CEC82AB-727B-40A7-99E2-4559593B1583}" type="sibTrans" cxnId="{38C7DFD8-6941-44A9-9695-88926A5D4DFA}">
      <dgm:prSet/>
      <dgm:spPr/>
      <dgm:t>
        <a:bodyPr/>
        <a:lstStyle/>
        <a:p>
          <a:endParaRPr lang="ru-RU"/>
        </a:p>
      </dgm:t>
    </dgm:pt>
    <dgm:pt modelId="{6DC6F775-025C-4B87-9A98-1C8F9620E180}">
      <dgm:prSet phldrT="[Текст]" custT="1"/>
      <dgm:spPr/>
      <dgm:t>
        <a:bodyPr/>
        <a:lstStyle/>
        <a:p>
          <a:r>
            <a:rPr lang="en-US" sz="2000" b="1" i="1" dirty="0" smtClean="0">
              <a:effectLst>
                <a:outerShdw blurRad="38100" dist="38100" dir="2700000" algn="tl">
                  <a:srgbClr val="000000">
                    <a:alpha val="43137"/>
                  </a:srgbClr>
                </a:outerShdw>
              </a:effectLst>
            </a:rPr>
            <a:t>to a family</a:t>
          </a:r>
          <a:endParaRPr lang="ru-RU" sz="2000" b="1" i="1" dirty="0">
            <a:effectLst>
              <a:outerShdw blurRad="38100" dist="38100" dir="2700000" algn="tl">
                <a:srgbClr val="000000">
                  <a:alpha val="43137"/>
                </a:srgbClr>
              </a:outerShdw>
            </a:effectLst>
          </a:endParaRPr>
        </a:p>
      </dgm:t>
    </dgm:pt>
    <dgm:pt modelId="{0CCB187D-63A4-4346-91E2-E38C57FFEAF7}" type="parTrans" cxnId="{D61E3C33-D737-40F7-8B47-DD85CAF5BAB4}">
      <dgm:prSet/>
      <dgm:spPr/>
      <dgm:t>
        <a:bodyPr/>
        <a:lstStyle/>
        <a:p>
          <a:endParaRPr lang="ru-RU"/>
        </a:p>
      </dgm:t>
    </dgm:pt>
    <dgm:pt modelId="{1808E527-34FF-4374-9990-6A8CF6A09247}" type="sibTrans" cxnId="{D61E3C33-D737-40F7-8B47-DD85CAF5BAB4}">
      <dgm:prSet/>
      <dgm:spPr/>
      <dgm:t>
        <a:bodyPr/>
        <a:lstStyle/>
        <a:p>
          <a:endParaRPr lang="ru-RU"/>
        </a:p>
      </dgm:t>
    </dgm:pt>
    <dgm:pt modelId="{A86F20DF-22D7-4FCE-BC3B-8BA2593F4F90}">
      <dgm:prSet phldrT="[Текст]" custT="1"/>
      <dgm:spPr/>
      <dgm:t>
        <a:bodyPr/>
        <a:lstStyle/>
        <a:p>
          <a:r>
            <a:rPr lang="en-US" sz="1800" b="1" i="1" dirty="0" smtClean="0">
              <a:effectLst>
                <a:outerShdw blurRad="38100" dist="38100" dir="2700000" algn="tl">
                  <a:srgbClr val="000000">
                    <a:alpha val="43137"/>
                  </a:srgbClr>
                </a:outerShdw>
              </a:effectLst>
            </a:rPr>
            <a:t>to education</a:t>
          </a:r>
          <a:endParaRPr lang="ru-RU" sz="1800" b="1" i="1" dirty="0">
            <a:effectLst>
              <a:outerShdw blurRad="38100" dist="38100" dir="2700000" algn="tl">
                <a:srgbClr val="000000">
                  <a:alpha val="43137"/>
                </a:srgbClr>
              </a:outerShdw>
            </a:effectLst>
          </a:endParaRPr>
        </a:p>
      </dgm:t>
    </dgm:pt>
    <dgm:pt modelId="{35BC1619-BCAD-42DB-9C78-EDD36193FFB4}" type="parTrans" cxnId="{AF7C571E-75EA-4B5B-926D-DF0C074A8493}">
      <dgm:prSet/>
      <dgm:spPr/>
      <dgm:t>
        <a:bodyPr/>
        <a:lstStyle/>
        <a:p>
          <a:endParaRPr lang="ru-RU"/>
        </a:p>
      </dgm:t>
    </dgm:pt>
    <dgm:pt modelId="{904D15FC-C892-4E9C-9F5C-4E2063C7B878}" type="sibTrans" cxnId="{AF7C571E-75EA-4B5B-926D-DF0C074A8493}">
      <dgm:prSet/>
      <dgm:spPr/>
      <dgm:t>
        <a:bodyPr/>
        <a:lstStyle/>
        <a:p>
          <a:endParaRPr lang="ru-RU"/>
        </a:p>
      </dgm:t>
    </dgm:pt>
    <dgm:pt modelId="{68FFB9A3-BCA3-4B37-8BFF-8412E8372BB8}">
      <dgm:prSet phldrT="[Текст]" custT="1"/>
      <dgm:spPr/>
      <dgm:t>
        <a:bodyPr/>
        <a:lstStyle/>
        <a:p>
          <a:r>
            <a:rPr lang="en-US" sz="1700" b="1" i="1" dirty="0" smtClean="0">
              <a:effectLst>
                <a:outerShdw blurRad="38100" dist="38100" dir="2700000" algn="tl">
                  <a:srgbClr val="000000">
                    <a:alpha val="43137"/>
                  </a:srgbClr>
                </a:outerShdw>
              </a:effectLst>
            </a:rPr>
            <a:t>to protection</a:t>
          </a:r>
          <a:endParaRPr lang="ru-RU" sz="1700" b="1" i="1" dirty="0">
            <a:effectLst>
              <a:outerShdw blurRad="38100" dist="38100" dir="2700000" algn="tl">
                <a:srgbClr val="000000">
                  <a:alpha val="43137"/>
                </a:srgbClr>
              </a:outerShdw>
            </a:effectLst>
          </a:endParaRPr>
        </a:p>
      </dgm:t>
    </dgm:pt>
    <dgm:pt modelId="{501B7BAD-4028-44D6-9C57-91514481B217}" type="parTrans" cxnId="{2AC0CE78-D857-4DFB-BA2D-2009B055CC2F}">
      <dgm:prSet/>
      <dgm:spPr/>
      <dgm:t>
        <a:bodyPr/>
        <a:lstStyle/>
        <a:p>
          <a:endParaRPr lang="ru-RU"/>
        </a:p>
      </dgm:t>
    </dgm:pt>
    <dgm:pt modelId="{D4483F23-E324-48D3-99F6-8434B8767B2A}" type="sibTrans" cxnId="{2AC0CE78-D857-4DFB-BA2D-2009B055CC2F}">
      <dgm:prSet/>
      <dgm:spPr/>
      <dgm:t>
        <a:bodyPr/>
        <a:lstStyle/>
        <a:p>
          <a:endParaRPr lang="ru-RU"/>
        </a:p>
      </dgm:t>
    </dgm:pt>
    <dgm:pt modelId="{A2DBFAD7-5143-42EB-8741-5A74B088038C}">
      <dgm:prSet phldrT="[Текст]" custT="1"/>
      <dgm:spPr/>
      <dgm:t>
        <a:bodyPr/>
        <a:lstStyle/>
        <a:p>
          <a:r>
            <a:rPr lang="en-US" sz="1800" b="1" i="1" dirty="0" smtClean="0">
              <a:effectLst>
                <a:outerShdw blurRad="38100" dist="38100" dir="2700000" algn="tl">
                  <a:srgbClr val="000000">
                    <a:alpha val="43137"/>
                  </a:srgbClr>
                </a:outerShdw>
              </a:effectLst>
            </a:rPr>
            <a:t>to express their opinions</a:t>
          </a:r>
          <a:endParaRPr lang="ru-RU" sz="1800" b="1" i="1" dirty="0">
            <a:effectLst>
              <a:outerShdw blurRad="38100" dist="38100" dir="2700000" algn="tl">
                <a:srgbClr val="000000">
                  <a:alpha val="43137"/>
                </a:srgbClr>
              </a:outerShdw>
            </a:effectLst>
          </a:endParaRPr>
        </a:p>
      </dgm:t>
    </dgm:pt>
    <dgm:pt modelId="{0B0C3A08-FA99-4D27-AAA5-829C1BF3D472}" type="parTrans" cxnId="{F953893B-3BCF-4ED3-93EA-DA7F8DDEE37C}">
      <dgm:prSet/>
      <dgm:spPr/>
      <dgm:t>
        <a:bodyPr/>
        <a:lstStyle/>
        <a:p>
          <a:endParaRPr lang="ru-RU"/>
        </a:p>
      </dgm:t>
    </dgm:pt>
    <dgm:pt modelId="{A9793479-8BA9-40A9-9234-09E345CFE1A3}" type="sibTrans" cxnId="{F953893B-3BCF-4ED3-93EA-DA7F8DDEE37C}">
      <dgm:prSet/>
      <dgm:spPr/>
      <dgm:t>
        <a:bodyPr/>
        <a:lstStyle/>
        <a:p>
          <a:endParaRPr lang="ru-RU"/>
        </a:p>
      </dgm:t>
    </dgm:pt>
    <dgm:pt modelId="{2B93AEB2-A64F-4094-BF9A-D852F8A71BA6}">
      <dgm:prSet phldrT="[Текст]" custT="1"/>
      <dgm:spPr/>
      <dgm:t>
        <a:bodyPr/>
        <a:lstStyle/>
        <a:p>
          <a:r>
            <a:rPr lang="en-US" sz="2000" b="1" i="1" dirty="0" smtClean="0">
              <a:effectLst>
                <a:outerShdw blurRad="38100" dist="38100" dir="2700000" algn="tl">
                  <a:srgbClr val="000000">
                    <a:alpha val="43137"/>
                  </a:srgbClr>
                </a:outerShdw>
              </a:effectLst>
            </a:rPr>
            <a:t>to rest</a:t>
          </a:r>
          <a:endParaRPr lang="ru-RU" sz="2000" b="1" i="1" dirty="0">
            <a:effectLst>
              <a:outerShdw blurRad="38100" dist="38100" dir="2700000" algn="tl">
                <a:srgbClr val="000000">
                  <a:alpha val="43137"/>
                </a:srgbClr>
              </a:outerShdw>
            </a:effectLst>
          </a:endParaRPr>
        </a:p>
      </dgm:t>
    </dgm:pt>
    <dgm:pt modelId="{9A259EFC-CF67-49A3-945A-D10CB83CC51C}" type="parTrans" cxnId="{774359B5-6002-4290-B346-FD59A0203038}">
      <dgm:prSet/>
      <dgm:spPr/>
      <dgm:t>
        <a:bodyPr/>
        <a:lstStyle/>
        <a:p>
          <a:endParaRPr lang="ru-RU"/>
        </a:p>
      </dgm:t>
    </dgm:pt>
    <dgm:pt modelId="{7636409D-D05F-47EA-B722-55D2C45C4288}" type="sibTrans" cxnId="{774359B5-6002-4290-B346-FD59A0203038}">
      <dgm:prSet/>
      <dgm:spPr/>
      <dgm:t>
        <a:bodyPr/>
        <a:lstStyle/>
        <a:p>
          <a:endParaRPr lang="ru-RU"/>
        </a:p>
      </dgm:t>
    </dgm:pt>
    <dgm:pt modelId="{3BB24621-E4F1-4E9F-B503-305B5C503B83}">
      <dgm:prSet phldrT="[Текст]" custT="1"/>
      <dgm:spPr/>
      <dgm:t>
        <a:bodyPr/>
        <a:lstStyle/>
        <a:p>
          <a:r>
            <a:rPr lang="en-US" sz="2000" b="1" i="1" dirty="0" smtClean="0">
              <a:effectLst>
                <a:outerShdw blurRad="38100" dist="38100" dir="2700000" algn="tl">
                  <a:srgbClr val="000000">
                    <a:alpha val="43137"/>
                  </a:srgbClr>
                </a:outerShdw>
              </a:effectLst>
            </a:rPr>
            <a:t>to health care</a:t>
          </a:r>
          <a:endParaRPr lang="ru-RU" sz="2000" b="1" i="1" dirty="0">
            <a:effectLst>
              <a:outerShdw blurRad="38100" dist="38100" dir="2700000" algn="tl">
                <a:srgbClr val="000000">
                  <a:alpha val="43137"/>
                </a:srgbClr>
              </a:outerShdw>
            </a:effectLst>
          </a:endParaRPr>
        </a:p>
      </dgm:t>
    </dgm:pt>
    <dgm:pt modelId="{0A8BC313-B01F-48C9-A1A9-2571A33F23E6}" type="parTrans" cxnId="{6668498F-6D8B-42F7-B130-FBE062F72638}">
      <dgm:prSet/>
      <dgm:spPr/>
      <dgm:t>
        <a:bodyPr/>
        <a:lstStyle/>
        <a:p>
          <a:endParaRPr lang="ru-RU"/>
        </a:p>
      </dgm:t>
    </dgm:pt>
    <dgm:pt modelId="{A122C02D-C1BF-41B7-BEC1-A7D839128C9F}" type="sibTrans" cxnId="{6668498F-6D8B-42F7-B130-FBE062F72638}">
      <dgm:prSet/>
      <dgm:spPr/>
      <dgm:t>
        <a:bodyPr/>
        <a:lstStyle/>
        <a:p>
          <a:endParaRPr lang="ru-RU"/>
        </a:p>
      </dgm:t>
    </dgm:pt>
    <dgm:pt modelId="{9695913D-AB28-47CD-AF24-F8B37ACC5EF7}" type="pres">
      <dgm:prSet presAssocID="{81B54880-E3C4-4C0C-BFE2-980A9A677AEA}" presName="Name0" presStyleCnt="0">
        <dgm:presLayoutVars>
          <dgm:chMax val="1"/>
          <dgm:chPref val="1"/>
          <dgm:dir/>
          <dgm:animOne val="branch"/>
          <dgm:animLvl val="lvl"/>
        </dgm:presLayoutVars>
      </dgm:prSet>
      <dgm:spPr/>
    </dgm:pt>
    <dgm:pt modelId="{5CEA2ECE-FB86-4353-BCCB-A910E4B5DD65}" type="pres">
      <dgm:prSet presAssocID="{2EC74B42-4F56-492B-92F6-4AD267571198}" presName="Parent" presStyleLbl="node0" presStyleIdx="0" presStyleCnt="1">
        <dgm:presLayoutVars>
          <dgm:chMax val="6"/>
          <dgm:chPref val="6"/>
        </dgm:presLayoutVars>
      </dgm:prSet>
      <dgm:spPr/>
      <dgm:t>
        <a:bodyPr/>
        <a:lstStyle/>
        <a:p>
          <a:endParaRPr lang="ru-RU"/>
        </a:p>
      </dgm:t>
    </dgm:pt>
    <dgm:pt modelId="{B3CB4ED9-9FE9-44EB-9158-CB6AAD33514E}" type="pres">
      <dgm:prSet presAssocID="{6DC6F775-025C-4B87-9A98-1C8F9620E180}" presName="Accent1" presStyleCnt="0"/>
      <dgm:spPr/>
    </dgm:pt>
    <dgm:pt modelId="{9865D0FF-728D-48AF-8A57-7FB29891AC50}" type="pres">
      <dgm:prSet presAssocID="{6DC6F775-025C-4B87-9A98-1C8F9620E180}" presName="Accent" presStyleLbl="bgShp" presStyleIdx="0" presStyleCnt="6"/>
      <dgm:spPr/>
    </dgm:pt>
    <dgm:pt modelId="{91F78B1F-3198-4922-BDC6-03A69B000E08}" type="pres">
      <dgm:prSet presAssocID="{6DC6F775-025C-4B87-9A98-1C8F9620E180}" presName="Child1" presStyleLbl="node1" presStyleIdx="0" presStyleCnt="6" custLinFactNeighborX="-3404" custLinFactNeighborY="1138">
        <dgm:presLayoutVars>
          <dgm:chMax val="0"/>
          <dgm:chPref val="0"/>
          <dgm:bulletEnabled val="1"/>
        </dgm:presLayoutVars>
      </dgm:prSet>
      <dgm:spPr/>
      <dgm:t>
        <a:bodyPr/>
        <a:lstStyle/>
        <a:p>
          <a:endParaRPr lang="ru-RU"/>
        </a:p>
      </dgm:t>
    </dgm:pt>
    <dgm:pt modelId="{7831ECC8-E175-4E81-ADC1-A20BAC96BC83}" type="pres">
      <dgm:prSet presAssocID="{A86F20DF-22D7-4FCE-BC3B-8BA2593F4F90}" presName="Accent2" presStyleCnt="0"/>
      <dgm:spPr/>
    </dgm:pt>
    <dgm:pt modelId="{4595EC2D-C31F-4FB9-9A24-B76C9A453468}" type="pres">
      <dgm:prSet presAssocID="{A86F20DF-22D7-4FCE-BC3B-8BA2593F4F90}" presName="Accent" presStyleLbl="bgShp" presStyleIdx="1" presStyleCnt="6"/>
      <dgm:spPr/>
    </dgm:pt>
    <dgm:pt modelId="{FDA1526E-519D-4168-BB4B-0503A4928FC2}" type="pres">
      <dgm:prSet presAssocID="{A86F20DF-22D7-4FCE-BC3B-8BA2593F4F90}" presName="Child2" presStyleLbl="node1" presStyleIdx="1" presStyleCnt="6" custLinFactNeighborX="272" custLinFactNeighborY="105">
        <dgm:presLayoutVars>
          <dgm:chMax val="0"/>
          <dgm:chPref val="0"/>
          <dgm:bulletEnabled val="1"/>
        </dgm:presLayoutVars>
      </dgm:prSet>
      <dgm:spPr/>
      <dgm:t>
        <a:bodyPr/>
        <a:lstStyle/>
        <a:p>
          <a:endParaRPr lang="ru-RU"/>
        </a:p>
      </dgm:t>
    </dgm:pt>
    <dgm:pt modelId="{98548CBB-21B1-4588-9B1B-ADDB7362B619}" type="pres">
      <dgm:prSet presAssocID="{68FFB9A3-BCA3-4B37-8BFF-8412E8372BB8}" presName="Accent3" presStyleCnt="0"/>
      <dgm:spPr/>
    </dgm:pt>
    <dgm:pt modelId="{6008A67D-FCAE-4DC6-940D-DDE8EF6E35A4}" type="pres">
      <dgm:prSet presAssocID="{68FFB9A3-BCA3-4B37-8BFF-8412E8372BB8}" presName="Accent" presStyleLbl="bgShp" presStyleIdx="2" presStyleCnt="6"/>
      <dgm:spPr/>
    </dgm:pt>
    <dgm:pt modelId="{1095A958-DC7F-4DA2-89F7-8811E5144317}" type="pres">
      <dgm:prSet presAssocID="{68FFB9A3-BCA3-4B37-8BFF-8412E8372BB8}" presName="Child3" presStyleLbl="node1" presStyleIdx="2" presStyleCnt="6">
        <dgm:presLayoutVars>
          <dgm:chMax val="0"/>
          <dgm:chPref val="0"/>
          <dgm:bulletEnabled val="1"/>
        </dgm:presLayoutVars>
      </dgm:prSet>
      <dgm:spPr/>
      <dgm:t>
        <a:bodyPr/>
        <a:lstStyle/>
        <a:p>
          <a:endParaRPr lang="ru-RU"/>
        </a:p>
      </dgm:t>
    </dgm:pt>
    <dgm:pt modelId="{254678F4-7559-4F01-B330-38BADAE9166A}" type="pres">
      <dgm:prSet presAssocID="{A2DBFAD7-5143-42EB-8741-5A74B088038C}" presName="Accent4" presStyleCnt="0"/>
      <dgm:spPr/>
    </dgm:pt>
    <dgm:pt modelId="{555636FA-010A-4E69-8DB1-468FC6FC71BB}" type="pres">
      <dgm:prSet presAssocID="{A2DBFAD7-5143-42EB-8741-5A74B088038C}" presName="Accent" presStyleLbl="bgShp" presStyleIdx="3" presStyleCnt="6"/>
      <dgm:spPr/>
    </dgm:pt>
    <dgm:pt modelId="{4DB58C3E-2B4D-4F02-9DB5-A20EC46DACD9}" type="pres">
      <dgm:prSet presAssocID="{A2DBFAD7-5143-42EB-8741-5A74B088038C}" presName="Child4" presStyleLbl="node1" presStyleIdx="3" presStyleCnt="6">
        <dgm:presLayoutVars>
          <dgm:chMax val="0"/>
          <dgm:chPref val="0"/>
          <dgm:bulletEnabled val="1"/>
        </dgm:presLayoutVars>
      </dgm:prSet>
      <dgm:spPr/>
      <dgm:t>
        <a:bodyPr/>
        <a:lstStyle/>
        <a:p>
          <a:endParaRPr lang="ru-RU"/>
        </a:p>
      </dgm:t>
    </dgm:pt>
    <dgm:pt modelId="{8D63FB28-9993-4B76-BB3B-69E92E35C521}" type="pres">
      <dgm:prSet presAssocID="{2B93AEB2-A64F-4094-BF9A-D852F8A71BA6}" presName="Accent5" presStyleCnt="0"/>
      <dgm:spPr/>
    </dgm:pt>
    <dgm:pt modelId="{A82A5CD7-3036-493B-A4B7-87C0412B82C8}" type="pres">
      <dgm:prSet presAssocID="{2B93AEB2-A64F-4094-BF9A-D852F8A71BA6}" presName="Accent" presStyleLbl="bgShp" presStyleIdx="4" presStyleCnt="6"/>
      <dgm:spPr/>
    </dgm:pt>
    <dgm:pt modelId="{96E99415-5242-4A2C-A89C-887E2C1435BD}" type="pres">
      <dgm:prSet presAssocID="{2B93AEB2-A64F-4094-BF9A-D852F8A71BA6}" presName="Child5" presStyleLbl="node1" presStyleIdx="4" presStyleCnt="6">
        <dgm:presLayoutVars>
          <dgm:chMax val="0"/>
          <dgm:chPref val="0"/>
          <dgm:bulletEnabled val="1"/>
        </dgm:presLayoutVars>
      </dgm:prSet>
      <dgm:spPr/>
      <dgm:t>
        <a:bodyPr/>
        <a:lstStyle/>
        <a:p>
          <a:endParaRPr lang="ru-RU"/>
        </a:p>
      </dgm:t>
    </dgm:pt>
    <dgm:pt modelId="{E404D395-F8BC-45A6-A5B8-EAE38C9065B1}" type="pres">
      <dgm:prSet presAssocID="{3BB24621-E4F1-4E9F-B503-305B5C503B83}" presName="Accent6" presStyleCnt="0"/>
      <dgm:spPr/>
    </dgm:pt>
    <dgm:pt modelId="{E353AAC3-A443-4E2C-A5FE-7F8EA06854AE}" type="pres">
      <dgm:prSet presAssocID="{3BB24621-E4F1-4E9F-B503-305B5C503B83}" presName="Accent" presStyleLbl="bgShp" presStyleIdx="5" presStyleCnt="6"/>
      <dgm:spPr/>
    </dgm:pt>
    <dgm:pt modelId="{E355B335-78AE-42D9-B36B-DBC37A50B50B}" type="pres">
      <dgm:prSet presAssocID="{3BB24621-E4F1-4E9F-B503-305B5C503B83}" presName="Child6" presStyleLbl="node1" presStyleIdx="5" presStyleCnt="6">
        <dgm:presLayoutVars>
          <dgm:chMax val="0"/>
          <dgm:chPref val="0"/>
          <dgm:bulletEnabled val="1"/>
        </dgm:presLayoutVars>
      </dgm:prSet>
      <dgm:spPr/>
      <dgm:t>
        <a:bodyPr/>
        <a:lstStyle/>
        <a:p>
          <a:endParaRPr lang="ru-RU"/>
        </a:p>
      </dgm:t>
    </dgm:pt>
  </dgm:ptLst>
  <dgm:cxnLst>
    <dgm:cxn modelId="{F101AF28-E479-4F08-9DF0-C02CDF4C667C}" type="presOf" srcId="{A86F20DF-22D7-4FCE-BC3B-8BA2593F4F90}" destId="{FDA1526E-519D-4168-BB4B-0503A4928FC2}" srcOrd="0" destOrd="0" presId="urn:microsoft.com/office/officeart/2011/layout/HexagonRadial"/>
    <dgm:cxn modelId="{774359B5-6002-4290-B346-FD59A0203038}" srcId="{2EC74B42-4F56-492B-92F6-4AD267571198}" destId="{2B93AEB2-A64F-4094-BF9A-D852F8A71BA6}" srcOrd="4" destOrd="0" parTransId="{9A259EFC-CF67-49A3-945A-D10CB83CC51C}" sibTransId="{7636409D-D05F-47EA-B722-55D2C45C4288}"/>
    <dgm:cxn modelId="{2AC0CE78-D857-4DFB-BA2D-2009B055CC2F}" srcId="{2EC74B42-4F56-492B-92F6-4AD267571198}" destId="{68FFB9A3-BCA3-4B37-8BFF-8412E8372BB8}" srcOrd="2" destOrd="0" parTransId="{501B7BAD-4028-44D6-9C57-91514481B217}" sibTransId="{D4483F23-E324-48D3-99F6-8434B8767B2A}"/>
    <dgm:cxn modelId="{6CFE8D8D-DFE5-4BF8-A659-9B16EC870E50}" type="presOf" srcId="{81B54880-E3C4-4C0C-BFE2-980A9A677AEA}" destId="{9695913D-AB28-47CD-AF24-F8B37ACC5EF7}" srcOrd="0" destOrd="0" presId="urn:microsoft.com/office/officeart/2011/layout/HexagonRadial"/>
    <dgm:cxn modelId="{B39CBCCE-039F-428B-89A8-39B594A80955}" type="presOf" srcId="{A2DBFAD7-5143-42EB-8741-5A74B088038C}" destId="{4DB58C3E-2B4D-4F02-9DB5-A20EC46DACD9}" srcOrd="0" destOrd="0" presId="urn:microsoft.com/office/officeart/2011/layout/HexagonRadial"/>
    <dgm:cxn modelId="{7F0F0622-7C5F-402F-A4F7-C948F1E73D60}" type="presOf" srcId="{6DC6F775-025C-4B87-9A98-1C8F9620E180}" destId="{91F78B1F-3198-4922-BDC6-03A69B000E08}" srcOrd="0" destOrd="0" presId="urn:microsoft.com/office/officeart/2011/layout/HexagonRadial"/>
    <dgm:cxn modelId="{D61E3C33-D737-40F7-8B47-DD85CAF5BAB4}" srcId="{2EC74B42-4F56-492B-92F6-4AD267571198}" destId="{6DC6F775-025C-4B87-9A98-1C8F9620E180}" srcOrd="0" destOrd="0" parTransId="{0CCB187D-63A4-4346-91E2-E38C57FFEAF7}" sibTransId="{1808E527-34FF-4374-9990-6A8CF6A09247}"/>
    <dgm:cxn modelId="{F953893B-3BCF-4ED3-93EA-DA7F8DDEE37C}" srcId="{2EC74B42-4F56-492B-92F6-4AD267571198}" destId="{A2DBFAD7-5143-42EB-8741-5A74B088038C}" srcOrd="3" destOrd="0" parTransId="{0B0C3A08-FA99-4D27-AAA5-829C1BF3D472}" sibTransId="{A9793479-8BA9-40A9-9234-09E345CFE1A3}"/>
    <dgm:cxn modelId="{B77B7415-94E2-46BC-9DB4-4A8B36CFB025}" type="presOf" srcId="{2EC74B42-4F56-492B-92F6-4AD267571198}" destId="{5CEA2ECE-FB86-4353-BCCB-A910E4B5DD65}" srcOrd="0" destOrd="0" presId="urn:microsoft.com/office/officeart/2011/layout/HexagonRadial"/>
    <dgm:cxn modelId="{6668498F-6D8B-42F7-B130-FBE062F72638}" srcId="{2EC74B42-4F56-492B-92F6-4AD267571198}" destId="{3BB24621-E4F1-4E9F-B503-305B5C503B83}" srcOrd="5" destOrd="0" parTransId="{0A8BC313-B01F-48C9-A1A9-2571A33F23E6}" sibTransId="{A122C02D-C1BF-41B7-BEC1-A7D839128C9F}"/>
    <dgm:cxn modelId="{AF7C571E-75EA-4B5B-926D-DF0C074A8493}" srcId="{2EC74B42-4F56-492B-92F6-4AD267571198}" destId="{A86F20DF-22D7-4FCE-BC3B-8BA2593F4F90}" srcOrd="1" destOrd="0" parTransId="{35BC1619-BCAD-42DB-9C78-EDD36193FFB4}" sibTransId="{904D15FC-C892-4E9C-9F5C-4E2063C7B878}"/>
    <dgm:cxn modelId="{38C7DFD8-6941-44A9-9695-88926A5D4DFA}" srcId="{81B54880-E3C4-4C0C-BFE2-980A9A677AEA}" destId="{2EC74B42-4F56-492B-92F6-4AD267571198}" srcOrd="0" destOrd="0" parTransId="{B5A006B2-728A-4A72-A6F7-2F3E4A613DD7}" sibTransId="{2CEC82AB-727B-40A7-99E2-4559593B1583}"/>
    <dgm:cxn modelId="{A66277B1-E0C1-4031-ACB6-9EF32D55CAB4}" type="presOf" srcId="{2B93AEB2-A64F-4094-BF9A-D852F8A71BA6}" destId="{96E99415-5242-4A2C-A89C-887E2C1435BD}" srcOrd="0" destOrd="0" presId="urn:microsoft.com/office/officeart/2011/layout/HexagonRadial"/>
    <dgm:cxn modelId="{027B5119-FBA2-41FA-9742-4AE63AE9A8D3}" type="presOf" srcId="{68FFB9A3-BCA3-4B37-8BFF-8412E8372BB8}" destId="{1095A958-DC7F-4DA2-89F7-8811E5144317}" srcOrd="0" destOrd="0" presId="urn:microsoft.com/office/officeart/2011/layout/HexagonRadial"/>
    <dgm:cxn modelId="{15D0CDAD-FEF9-4080-9373-5605486AD171}" type="presOf" srcId="{3BB24621-E4F1-4E9F-B503-305B5C503B83}" destId="{E355B335-78AE-42D9-B36B-DBC37A50B50B}" srcOrd="0" destOrd="0" presId="urn:microsoft.com/office/officeart/2011/layout/HexagonRadial"/>
    <dgm:cxn modelId="{86C8A60E-37C9-4B2E-A1C0-51BE6B55BDCA}" type="presParOf" srcId="{9695913D-AB28-47CD-AF24-F8B37ACC5EF7}" destId="{5CEA2ECE-FB86-4353-BCCB-A910E4B5DD65}" srcOrd="0" destOrd="0" presId="urn:microsoft.com/office/officeart/2011/layout/HexagonRadial"/>
    <dgm:cxn modelId="{D8CA08E4-47AA-475C-B8FC-CBB005875B12}" type="presParOf" srcId="{9695913D-AB28-47CD-AF24-F8B37ACC5EF7}" destId="{B3CB4ED9-9FE9-44EB-9158-CB6AAD33514E}" srcOrd="1" destOrd="0" presId="urn:microsoft.com/office/officeart/2011/layout/HexagonRadial"/>
    <dgm:cxn modelId="{145BCD38-C10D-4EE1-B14A-D1B9126850D7}" type="presParOf" srcId="{B3CB4ED9-9FE9-44EB-9158-CB6AAD33514E}" destId="{9865D0FF-728D-48AF-8A57-7FB29891AC50}" srcOrd="0" destOrd="0" presId="urn:microsoft.com/office/officeart/2011/layout/HexagonRadial"/>
    <dgm:cxn modelId="{711C1A84-D753-4C74-AAB0-DA6378618CDD}" type="presParOf" srcId="{9695913D-AB28-47CD-AF24-F8B37ACC5EF7}" destId="{91F78B1F-3198-4922-BDC6-03A69B000E08}" srcOrd="2" destOrd="0" presId="urn:microsoft.com/office/officeart/2011/layout/HexagonRadial"/>
    <dgm:cxn modelId="{1A9EB886-CE1B-4C78-B7C2-D84F78C87CB5}" type="presParOf" srcId="{9695913D-AB28-47CD-AF24-F8B37ACC5EF7}" destId="{7831ECC8-E175-4E81-ADC1-A20BAC96BC83}" srcOrd="3" destOrd="0" presId="urn:microsoft.com/office/officeart/2011/layout/HexagonRadial"/>
    <dgm:cxn modelId="{D6881C05-CF15-43F4-9B80-BD4C259A1CAF}" type="presParOf" srcId="{7831ECC8-E175-4E81-ADC1-A20BAC96BC83}" destId="{4595EC2D-C31F-4FB9-9A24-B76C9A453468}" srcOrd="0" destOrd="0" presId="urn:microsoft.com/office/officeart/2011/layout/HexagonRadial"/>
    <dgm:cxn modelId="{D6CBA1BD-933A-47C0-9D03-AC24E5118977}" type="presParOf" srcId="{9695913D-AB28-47CD-AF24-F8B37ACC5EF7}" destId="{FDA1526E-519D-4168-BB4B-0503A4928FC2}" srcOrd="4" destOrd="0" presId="urn:microsoft.com/office/officeart/2011/layout/HexagonRadial"/>
    <dgm:cxn modelId="{0B16D48C-A437-46CE-BF2F-3EF888529672}" type="presParOf" srcId="{9695913D-AB28-47CD-AF24-F8B37ACC5EF7}" destId="{98548CBB-21B1-4588-9B1B-ADDB7362B619}" srcOrd="5" destOrd="0" presId="urn:microsoft.com/office/officeart/2011/layout/HexagonRadial"/>
    <dgm:cxn modelId="{8C865C8D-4559-4A7B-AC97-D0B05623DB31}" type="presParOf" srcId="{98548CBB-21B1-4588-9B1B-ADDB7362B619}" destId="{6008A67D-FCAE-4DC6-940D-DDE8EF6E35A4}" srcOrd="0" destOrd="0" presId="urn:microsoft.com/office/officeart/2011/layout/HexagonRadial"/>
    <dgm:cxn modelId="{D440621F-570D-41E9-AC3A-52C0125223EC}" type="presParOf" srcId="{9695913D-AB28-47CD-AF24-F8B37ACC5EF7}" destId="{1095A958-DC7F-4DA2-89F7-8811E5144317}" srcOrd="6" destOrd="0" presId="urn:microsoft.com/office/officeart/2011/layout/HexagonRadial"/>
    <dgm:cxn modelId="{9A663D5B-B75D-4140-8A61-3F65AF4BDF77}" type="presParOf" srcId="{9695913D-AB28-47CD-AF24-F8B37ACC5EF7}" destId="{254678F4-7559-4F01-B330-38BADAE9166A}" srcOrd="7" destOrd="0" presId="urn:microsoft.com/office/officeart/2011/layout/HexagonRadial"/>
    <dgm:cxn modelId="{FD5C60C1-0310-4C64-B2F2-60987911D3FC}" type="presParOf" srcId="{254678F4-7559-4F01-B330-38BADAE9166A}" destId="{555636FA-010A-4E69-8DB1-468FC6FC71BB}" srcOrd="0" destOrd="0" presId="urn:microsoft.com/office/officeart/2011/layout/HexagonRadial"/>
    <dgm:cxn modelId="{5901CEB0-0449-4721-B913-1812D4F2A6C1}" type="presParOf" srcId="{9695913D-AB28-47CD-AF24-F8B37ACC5EF7}" destId="{4DB58C3E-2B4D-4F02-9DB5-A20EC46DACD9}" srcOrd="8" destOrd="0" presId="urn:microsoft.com/office/officeart/2011/layout/HexagonRadial"/>
    <dgm:cxn modelId="{8C40E449-F81D-407F-876F-BDA6389D760B}" type="presParOf" srcId="{9695913D-AB28-47CD-AF24-F8B37ACC5EF7}" destId="{8D63FB28-9993-4B76-BB3B-69E92E35C521}" srcOrd="9" destOrd="0" presId="urn:microsoft.com/office/officeart/2011/layout/HexagonRadial"/>
    <dgm:cxn modelId="{436B799B-8855-49D8-909F-F9734F080995}" type="presParOf" srcId="{8D63FB28-9993-4B76-BB3B-69E92E35C521}" destId="{A82A5CD7-3036-493B-A4B7-87C0412B82C8}" srcOrd="0" destOrd="0" presId="urn:microsoft.com/office/officeart/2011/layout/HexagonRadial"/>
    <dgm:cxn modelId="{9D693AF3-8B20-4D6C-ABF2-25EC4ACC8A8D}" type="presParOf" srcId="{9695913D-AB28-47CD-AF24-F8B37ACC5EF7}" destId="{96E99415-5242-4A2C-A89C-887E2C1435BD}" srcOrd="10" destOrd="0" presId="urn:microsoft.com/office/officeart/2011/layout/HexagonRadial"/>
    <dgm:cxn modelId="{E1DC6071-0EF5-44A1-882C-B02ED06348EF}" type="presParOf" srcId="{9695913D-AB28-47CD-AF24-F8B37ACC5EF7}" destId="{E404D395-F8BC-45A6-A5B8-EAE38C9065B1}" srcOrd="11" destOrd="0" presId="urn:microsoft.com/office/officeart/2011/layout/HexagonRadial"/>
    <dgm:cxn modelId="{F66F058C-AB27-4E0C-A84A-7CEEAC197E0E}" type="presParOf" srcId="{E404D395-F8BC-45A6-A5B8-EAE38C9065B1}" destId="{E353AAC3-A443-4E2C-A5FE-7F8EA06854AE}" srcOrd="0" destOrd="0" presId="urn:microsoft.com/office/officeart/2011/layout/HexagonRadial"/>
    <dgm:cxn modelId="{A2820D32-CB9D-46D2-B261-B5BF915756E6}" type="presParOf" srcId="{9695913D-AB28-47CD-AF24-F8B37ACC5EF7}" destId="{E355B335-78AE-42D9-B36B-DBC37A50B50B}"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EA2ECE-FB86-4353-BCCB-A910E4B5DD65}">
      <dsp:nvSpPr>
        <dsp:cNvPr id="0" name=""/>
        <dsp:cNvSpPr/>
      </dsp:nvSpPr>
      <dsp:spPr>
        <a:xfrm>
          <a:off x="1782954" y="1556395"/>
          <a:ext cx="1978246" cy="1711262"/>
        </a:xfrm>
        <a:prstGeom prst="hexagon">
          <a:avLst>
            <a:gd name="adj" fmla="val 28570"/>
            <a:gd name="vf" fmla="val 115470"/>
          </a:avLst>
        </a:prstGeom>
        <a:gradFill rotWithShape="0">
          <a:gsLst>
            <a:gs pos="0">
              <a:schemeClr val="accent2">
                <a:alpha val="80000"/>
                <a:hueOff val="0"/>
                <a:satOff val="0"/>
                <a:lumOff val="0"/>
                <a:alphaOff val="0"/>
                <a:shade val="51000"/>
                <a:satMod val="130000"/>
              </a:schemeClr>
            </a:gs>
            <a:gs pos="80000">
              <a:schemeClr val="accent2">
                <a:alpha val="80000"/>
                <a:hueOff val="0"/>
                <a:satOff val="0"/>
                <a:lumOff val="0"/>
                <a:alphaOff val="0"/>
                <a:shade val="93000"/>
                <a:satMod val="130000"/>
              </a:schemeClr>
            </a:gs>
            <a:gs pos="100000">
              <a:schemeClr val="accent2">
                <a:alpha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i="1" u="sng" kern="1200" dirty="0" smtClean="0">
              <a:solidFill>
                <a:schemeClr val="tx1">
                  <a:lumMod val="85000"/>
                  <a:lumOff val="15000"/>
                </a:schemeClr>
              </a:solidFill>
              <a:effectLst>
                <a:outerShdw blurRad="38100" dist="38100" dir="2700000" algn="tl">
                  <a:srgbClr val="000000">
                    <a:alpha val="43137"/>
                  </a:srgbClr>
                </a:outerShdw>
              </a:effectLst>
              <a:latin typeface="+mn-lt"/>
            </a:rPr>
            <a:t>Children have the right:</a:t>
          </a:r>
          <a:endParaRPr lang="ru-RU" sz="2000" b="1" i="1" u="sng" kern="1200" dirty="0">
            <a:solidFill>
              <a:schemeClr val="tx1">
                <a:lumMod val="85000"/>
                <a:lumOff val="15000"/>
              </a:schemeClr>
            </a:solidFill>
            <a:effectLst>
              <a:outerShdw blurRad="38100" dist="38100" dir="2700000" algn="tl">
                <a:srgbClr val="000000">
                  <a:alpha val="43137"/>
                </a:srgbClr>
              </a:outerShdw>
            </a:effectLst>
            <a:latin typeface="+mn-lt"/>
          </a:endParaRPr>
        </a:p>
      </dsp:txBody>
      <dsp:txXfrm>
        <a:off x="2110777" y="1839975"/>
        <a:ext cx="1322600" cy="1144102"/>
      </dsp:txXfrm>
    </dsp:sp>
    <dsp:sp modelId="{4595EC2D-C31F-4FB9-9A24-B76C9A453468}">
      <dsp:nvSpPr>
        <dsp:cNvPr id="0" name=""/>
        <dsp:cNvSpPr/>
      </dsp:nvSpPr>
      <dsp:spPr>
        <a:xfrm>
          <a:off x="3021717" y="737671"/>
          <a:ext cx="746386" cy="643110"/>
        </a:xfrm>
        <a:prstGeom prst="hexagon">
          <a:avLst>
            <a:gd name="adj" fmla="val 28900"/>
            <a:gd name="vf" fmla="val 115470"/>
          </a:avLst>
        </a:prstGeom>
        <a:solidFill>
          <a:schemeClr val="accent2">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91F78B1F-3198-4922-BDC6-03A69B000E08}">
      <dsp:nvSpPr>
        <dsp:cNvPr id="0" name=""/>
        <dsp:cNvSpPr/>
      </dsp:nvSpPr>
      <dsp:spPr>
        <a:xfrm>
          <a:off x="1909995" y="15960"/>
          <a:ext cx="1621158" cy="1402492"/>
        </a:xfrm>
        <a:prstGeom prst="hexagon">
          <a:avLst>
            <a:gd name="adj" fmla="val 28570"/>
            <a:gd name="vf" fmla="val 115470"/>
          </a:avLst>
        </a:prstGeom>
        <a:gradFill rotWithShape="0">
          <a:gsLst>
            <a:gs pos="0">
              <a:schemeClr val="accent2">
                <a:alpha val="90000"/>
                <a:hueOff val="0"/>
                <a:satOff val="0"/>
                <a:lumOff val="0"/>
                <a:alphaOff val="0"/>
                <a:shade val="51000"/>
                <a:satMod val="130000"/>
              </a:schemeClr>
            </a:gs>
            <a:gs pos="80000">
              <a:schemeClr val="accent2">
                <a:alpha val="90000"/>
                <a:hueOff val="0"/>
                <a:satOff val="0"/>
                <a:lumOff val="0"/>
                <a:alphaOff val="0"/>
                <a:shade val="93000"/>
                <a:satMod val="130000"/>
              </a:schemeClr>
            </a:gs>
            <a:gs pos="100000">
              <a:schemeClr val="accent2">
                <a:alpha val="9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i="1" kern="1200" dirty="0" smtClean="0">
              <a:effectLst>
                <a:outerShdw blurRad="38100" dist="38100" dir="2700000" algn="tl">
                  <a:srgbClr val="000000">
                    <a:alpha val="43137"/>
                  </a:srgbClr>
                </a:outerShdw>
              </a:effectLst>
            </a:rPr>
            <a:t>to a family</a:t>
          </a:r>
          <a:endParaRPr lang="ru-RU" sz="2000" b="1" i="1" kern="1200" dirty="0">
            <a:effectLst>
              <a:outerShdw blurRad="38100" dist="38100" dir="2700000" algn="tl">
                <a:srgbClr val="000000">
                  <a:alpha val="43137"/>
                </a:srgbClr>
              </a:outerShdw>
            </a:effectLst>
          </a:endParaRPr>
        </a:p>
      </dsp:txBody>
      <dsp:txXfrm>
        <a:off x="2178655" y="248383"/>
        <a:ext cx="1083838" cy="937646"/>
      </dsp:txXfrm>
    </dsp:sp>
    <dsp:sp modelId="{6008A67D-FCAE-4DC6-940D-DDE8EF6E35A4}">
      <dsp:nvSpPr>
        <dsp:cNvPr id="0" name=""/>
        <dsp:cNvSpPr/>
      </dsp:nvSpPr>
      <dsp:spPr>
        <a:xfrm>
          <a:off x="3892807" y="1939945"/>
          <a:ext cx="746386" cy="643110"/>
        </a:xfrm>
        <a:prstGeom prst="hexagon">
          <a:avLst>
            <a:gd name="adj" fmla="val 28900"/>
            <a:gd name="vf" fmla="val 115470"/>
          </a:avLst>
        </a:prstGeom>
        <a:solidFill>
          <a:schemeClr val="accent2">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FDA1526E-519D-4168-BB4B-0503A4928FC2}">
      <dsp:nvSpPr>
        <dsp:cNvPr id="0" name=""/>
        <dsp:cNvSpPr/>
      </dsp:nvSpPr>
      <dsp:spPr>
        <a:xfrm>
          <a:off x="3456380" y="864099"/>
          <a:ext cx="1621158" cy="1402492"/>
        </a:xfrm>
        <a:prstGeom prst="hexagon">
          <a:avLst>
            <a:gd name="adj" fmla="val 28570"/>
            <a:gd name="vf" fmla="val 115470"/>
          </a:avLst>
        </a:prstGeom>
        <a:gradFill rotWithShape="0">
          <a:gsLst>
            <a:gs pos="0">
              <a:schemeClr val="accent2">
                <a:alpha val="90000"/>
                <a:hueOff val="0"/>
                <a:satOff val="0"/>
                <a:lumOff val="0"/>
                <a:alphaOff val="-8000"/>
                <a:shade val="51000"/>
                <a:satMod val="130000"/>
              </a:schemeClr>
            </a:gs>
            <a:gs pos="80000">
              <a:schemeClr val="accent2">
                <a:alpha val="90000"/>
                <a:hueOff val="0"/>
                <a:satOff val="0"/>
                <a:lumOff val="0"/>
                <a:alphaOff val="-8000"/>
                <a:shade val="93000"/>
                <a:satMod val="130000"/>
              </a:schemeClr>
            </a:gs>
            <a:gs pos="100000">
              <a:schemeClr val="accent2">
                <a:alpha val="90000"/>
                <a:hueOff val="0"/>
                <a:satOff val="0"/>
                <a:lumOff val="0"/>
                <a:alphaOff val="-800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i="1" kern="1200" dirty="0" smtClean="0">
              <a:effectLst>
                <a:outerShdw blurRad="38100" dist="38100" dir="2700000" algn="tl">
                  <a:srgbClr val="000000">
                    <a:alpha val="43137"/>
                  </a:srgbClr>
                </a:outerShdw>
              </a:effectLst>
            </a:rPr>
            <a:t>to education</a:t>
          </a:r>
          <a:endParaRPr lang="ru-RU" sz="1800" b="1" i="1" kern="1200" dirty="0">
            <a:effectLst>
              <a:outerShdw blurRad="38100" dist="38100" dir="2700000" algn="tl">
                <a:srgbClr val="000000">
                  <a:alpha val="43137"/>
                </a:srgbClr>
              </a:outerShdw>
            </a:effectLst>
          </a:endParaRPr>
        </a:p>
      </dsp:txBody>
      <dsp:txXfrm>
        <a:off x="3725040" y="1096522"/>
        <a:ext cx="1083838" cy="937646"/>
      </dsp:txXfrm>
    </dsp:sp>
    <dsp:sp modelId="{555636FA-010A-4E69-8DB1-468FC6FC71BB}">
      <dsp:nvSpPr>
        <dsp:cNvPr id="0" name=""/>
        <dsp:cNvSpPr/>
      </dsp:nvSpPr>
      <dsp:spPr>
        <a:xfrm>
          <a:off x="3287691" y="3297087"/>
          <a:ext cx="746386" cy="643110"/>
        </a:xfrm>
        <a:prstGeom prst="hexagon">
          <a:avLst>
            <a:gd name="adj" fmla="val 28900"/>
            <a:gd name="vf" fmla="val 115470"/>
          </a:avLst>
        </a:prstGeom>
        <a:solidFill>
          <a:schemeClr val="accent2">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1095A958-DC7F-4DA2-89F7-8811E5144317}">
      <dsp:nvSpPr>
        <dsp:cNvPr id="0" name=""/>
        <dsp:cNvSpPr/>
      </dsp:nvSpPr>
      <dsp:spPr>
        <a:xfrm>
          <a:off x="3451970" y="2558451"/>
          <a:ext cx="1621158" cy="1402492"/>
        </a:xfrm>
        <a:prstGeom prst="hexagon">
          <a:avLst>
            <a:gd name="adj" fmla="val 28570"/>
            <a:gd name="vf" fmla="val 115470"/>
          </a:avLst>
        </a:prstGeom>
        <a:gradFill rotWithShape="0">
          <a:gsLst>
            <a:gs pos="0">
              <a:schemeClr val="accent2">
                <a:alpha val="90000"/>
                <a:hueOff val="0"/>
                <a:satOff val="0"/>
                <a:lumOff val="0"/>
                <a:alphaOff val="-16000"/>
                <a:shade val="51000"/>
                <a:satMod val="130000"/>
              </a:schemeClr>
            </a:gs>
            <a:gs pos="80000">
              <a:schemeClr val="accent2">
                <a:alpha val="90000"/>
                <a:hueOff val="0"/>
                <a:satOff val="0"/>
                <a:lumOff val="0"/>
                <a:alphaOff val="-16000"/>
                <a:shade val="93000"/>
                <a:satMod val="130000"/>
              </a:schemeClr>
            </a:gs>
            <a:gs pos="100000">
              <a:schemeClr val="accent2">
                <a:alpha val="90000"/>
                <a:hueOff val="0"/>
                <a:satOff val="0"/>
                <a:lumOff val="0"/>
                <a:alphaOff val="-1600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b="1" i="1" kern="1200" dirty="0" smtClean="0">
              <a:effectLst>
                <a:outerShdw blurRad="38100" dist="38100" dir="2700000" algn="tl">
                  <a:srgbClr val="000000">
                    <a:alpha val="43137"/>
                  </a:srgbClr>
                </a:outerShdw>
              </a:effectLst>
            </a:rPr>
            <a:t>to protection</a:t>
          </a:r>
          <a:endParaRPr lang="ru-RU" sz="1700" b="1" i="1" kern="1200" dirty="0">
            <a:effectLst>
              <a:outerShdw blurRad="38100" dist="38100" dir="2700000" algn="tl">
                <a:srgbClr val="000000">
                  <a:alpha val="43137"/>
                </a:srgbClr>
              </a:outerShdw>
            </a:effectLst>
          </a:endParaRPr>
        </a:p>
      </dsp:txBody>
      <dsp:txXfrm>
        <a:off x="3720630" y="2790874"/>
        <a:ext cx="1083838" cy="937646"/>
      </dsp:txXfrm>
    </dsp:sp>
    <dsp:sp modelId="{A82A5CD7-3036-493B-A4B7-87C0412B82C8}">
      <dsp:nvSpPr>
        <dsp:cNvPr id="0" name=""/>
        <dsp:cNvSpPr/>
      </dsp:nvSpPr>
      <dsp:spPr>
        <a:xfrm>
          <a:off x="1786636" y="3437964"/>
          <a:ext cx="746386" cy="643110"/>
        </a:xfrm>
        <a:prstGeom prst="hexagon">
          <a:avLst>
            <a:gd name="adj" fmla="val 28900"/>
            <a:gd name="vf" fmla="val 115470"/>
          </a:avLst>
        </a:prstGeom>
        <a:solidFill>
          <a:schemeClr val="accent2">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4DB58C3E-2B4D-4F02-9DB5-A20EC46DACD9}">
      <dsp:nvSpPr>
        <dsp:cNvPr id="0" name=""/>
        <dsp:cNvSpPr/>
      </dsp:nvSpPr>
      <dsp:spPr>
        <a:xfrm>
          <a:off x="1965179" y="3422043"/>
          <a:ext cx="1621158" cy="1402492"/>
        </a:xfrm>
        <a:prstGeom prst="hexagon">
          <a:avLst>
            <a:gd name="adj" fmla="val 28570"/>
            <a:gd name="vf" fmla="val 115470"/>
          </a:avLst>
        </a:prstGeom>
        <a:gradFill rotWithShape="0">
          <a:gsLst>
            <a:gs pos="0">
              <a:schemeClr val="accent2">
                <a:alpha val="90000"/>
                <a:hueOff val="0"/>
                <a:satOff val="0"/>
                <a:lumOff val="0"/>
                <a:alphaOff val="-24000"/>
                <a:shade val="51000"/>
                <a:satMod val="130000"/>
              </a:schemeClr>
            </a:gs>
            <a:gs pos="80000">
              <a:schemeClr val="accent2">
                <a:alpha val="90000"/>
                <a:hueOff val="0"/>
                <a:satOff val="0"/>
                <a:lumOff val="0"/>
                <a:alphaOff val="-24000"/>
                <a:shade val="93000"/>
                <a:satMod val="130000"/>
              </a:schemeClr>
            </a:gs>
            <a:gs pos="100000">
              <a:schemeClr val="accent2">
                <a:alpha val="90000"/>
                <a:hueOff val="0"/>
                <a:satOff val="0"/>
                <a:lumOff val="0"/>
                <a:alphaOff val="-2400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i="1" kern="1200" dirty="0" smtClean="0">
              <a:effectLst>
                <a:outerShdw blurRad="38100" dist="38100" dir="2700000" algn="tl">
                  <a:srgbClr val="000000">
                    <a:alpha val="43137"/>
                  </a:srgbClr>
                </a:outerShdw>
              </a:effectLst>
            </a:rPr>
            <a:t>to express their opinions</a:t>
          </a:r>
          <a:endParaRPr lang="ru-RU" sz="1800" b="1" i="1" kern="1200" dirty="0">
            <a:effectLst>
              <a:outerShdw blurRad="38100" dist="38100" dir="2700000" algn="tl">
                <a:srgbClr val="000000">
                  <a:alpha val="43137"/>
                </a:srgbClr>
              </a:outerShdw>
            </a:effectLst>
          </a:endParaRPr>
        </a:p>
      </dsp:txBody>
      <dsp:txXfrm>
        <a:off x="2233839" y="3654466"/>
        <a:ext cx="1083838" cy="937646"/>
      </dsp:txXfrm>
    </dsp:sp>
    <dsp:sp modelId="{E353AAC3-A443-4E2C-A5FE-7F8EA06854AE}">
      <dsp:nvSpPr>
        <dsp:cNvPr id="0" name=""/>
        <dsp:cNvSpPr/>
      </dsp:nvSpPr>
      <dsp:spPr>
        <a:xfrm>
          <a:off x="901280" y="2236172"/>
          <a:ext cx="746386" cy="643110"/>
        </a:xfrm>
        <a:prstGeom prst="hexagon">
          <a:avLst>
            <a:gd name="adj" fmla="val 28900"/>
            <a:gd name="vf" fmla="val 115470"/>
          </a:avLst>
        </a:prstGeom>
        <a:solidFill>
          <a:schemeClr val="accent2">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96E99415-5242-4A2C-A89C-887E2C1435BD}">
      <dsp:nvSpPr>
        <dsp:cNvPr id="0" name=""/>
        <dsp:cNvSpPr/>
      </dsp:nvSpPr>
      <dsp:spPr>
        <a:xfrm>
          <a:off x="471486" y="2559416"/>
          <a:ext cx="1621158" cy="1402492"/>
        </a:xfrm>
        <a:prstGeom prst="hexagon">
          <a:avLst>
            <a:gd name="adj" fmla="val 28570"/>
            <a:gd name="vf" fmla="val 115470"/>
          </a:avLst>
        </a:prstGeom>
        <a:gradFill rotWithShape="0">
          <a:gsLst>
            <a:gs pos="0">
              <a:schemeClr val="accent2">
                <a:alpha val="90000"/>
                <a:hueOff val="0"/>
                <a:satOff val="0"/>
                <a:lumOff val="0"/>
                <a:alphaOff val="-32000"/>
                <a:shade val="51000"/>
                <a:satMod val="130000"/>
              </a:schemeClr>
            </a:gs>
            <a:gs pos="80000">
              <a:schemeClr val="accent2">
                <a:alpha val="90000"/>
                <a:hueOff val="0"/>
                <a:satOff val="0"/>
                <a:lumOff val="0"/>
                <a:alphaOff val="-32000"/>
                <a:shade val="93000"/>
                <a:satMod val="130000"/>
              </a:schemeClr>
            </a:gs>
            <a:gs pos="100000">
              <a:schemeClr val="accent2">
                <a:alpha val="90000"/>
                <a:hueOff val="0"/>
                <a:satOff val="0"/>
                <a:lumOff val="0"/>
                <a:alphaOff val="-3200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i="1" kern="1200" dirty="0" smtClean="0">
              <a:effectLst>
                <a:outerShdw blurRad="38100" dist="38100" dir="2700000" algn="tl">
                  <a:srgbClr val="000000">
                    <a:alpha val="43137"/>
                  </a:srgbClr>
                </a:outerShdw>
              </a:effectLst>
            </a:rPr>
            <a:t>to rest</a:t>
          </a:r>
          <a:endParaRPr lang="ru-RU" sz="2000" b="1" i="1" kern="1200" dirty="0">
            <a:effectLst>
              <a:outerShdw blurRad="38100" dist="38100" dir="2700000" algn="tl">
                <a:srgbClr val="000000">
                  <a:alpha val="43137"/>
                </a:srgbClr>
              </a:outerShdw>
            </a:effectLst>
          </a:endParaRPr>
        </a:p>
      </dsp:txBody>
      <dsp:txXfrm>
        <a:off x="740146" y="2791839"/>
        <a:ext cx="1083838" cy="937646"/>
      </dsp:txXfrm>
    </dsp:sp>
    <dsp:sp modelId="{E355B335-78AE-42D9-B36B-DBC37A50B50B}">
      <dsp:nvSpPr>
        <dsp:cNvPr id="0" name=""/>
        <dsp:cNvSpPr/>
      </dsp:nvSpPr>
      <dsp:spPr>
        <a:xfrm>
          <a:off x="471486" y="860697"/>
          <a:ext cx="1621158" cy="1402492"/>
        </a:xfrm>
        <a:prstGeom prst="hexagon">
          <a:avLst>
            <a:gd name="adj" fmla="val 28570"/>
            <a:gd name="vf" fmla="val 115470"/>
          </a:avLst>
        </a:prstGeom>
        <a:gradFill rotWithShape="0">
          <a:gsLst>
            <a:gs pos="0">
              <a:schemeClr val="accent2">
                <a:alpha val="90000"/>
                <a:hueOff val="0"/>
                <a:satOff val="0"/>
                <a:lumOff val="0"/>
                <a:alphaOff val="-40000"/>
                <a:shade val="51000"/>
                <a:satMod val="130000"/>
              </a:schemeClr>
            </a:gs>
            <a:gs pos="80000">
              <a:schemeClr val="accent2">
                <a:alpha val="90000"/>
                <a:hueOff val="0"/>
                <a:satOff val="0"/>
                <a:lumOff val="0"/>
                <a:alphaOff val="-40000"/>
                <a:shade val="93000"/>
                <a:satMod val="130000"/>
              </a:schemeClr>
            </a:gs>
            <a:gs pos="100000">
              <a:schemeClr val="accent2">
                <a:alpha val="90000"/>
                <a:hueOff val="0"/>
                <a:satOff val="0"/>
                <a:lumOff val="0"/>
                <a:alphaOff val="-4000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i="1" kern="1200" dirty="0" smtClean="0">
              <a:effectLst>
                <a:outerShdw blurRad="38100" dist="38100" dir="2700000" algn="tl">
                  <a:srgbClr val="000000">
                    <a:alpha val="43137"/>
                  </a:srgbClr>
                </a:outerShdw>
              </a:effectLst>
            </a:rPr>
            <a:t>to health care</a:t>
          </a:r>
          <a:endParaRPr lang="ru-RU" sz="2000" b="1" i="1" kern="1200" dirty="0">
            <a:effectLst>
              <a:outerShdw blurRad="38100" dist="38100" dir="2700000" algn="tl">
                <a:srgbClr val="000000">
                  <a:alpha val="43137"/>
                </a:srgbClr>
              </a:outerShdw>
            </a:effectLst>
          </a:endParaRPr>
        </a:p>
      </dsp:txBody>
      <dsp:txXfrm>
        <a:off x="740146" y="1093120"/>
        <a:ext cx="1083838" cy="937646"/>
      </dsp:txXfrm>
    </dsp:sp>
  </dsp:spTree>
</dsp:drawing>
</file>

<file path=ppt/diagrams/layout1.xml><?xml version="1.0" encoding="utf-8"?>
<dgm:layoutDef xmlns:dgm="http://schemas.openxmlformats.org/drawingml/2006/diagram" xmlns:a="http://schemas.openxmlformats.org/drawingml/2006/main" uniqueId="urn:microsoft.com/office/officeart/2011/layout/HexagonRadial">
  <dgm:title val="Радиальный шестиугольник"/>
  <dgm:desc val="Служит для отображения последовательного процесса, связанного с центральной идеей или темой. Ограничен шестью фигурами уровня 2. Рекомендуется использовать небольшие объемы текста. Неиспользуемый текст не отображается, но доступен при переключении макетов."/>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ru-RU" smtClean="0"/>
              <a:t>Образец заголовка</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7" name="Date Placeholder 6"/>
          <p:cNvSpPr>
            <a:spLocks noGrp="1"/>
          </p:cNvSpPr>
          <p:nvPr>
            <p:ph type="dt" sz="half" idx="10"/>
          </p:nvPr>
        </p:nvSpPr>
        <p:spPr/>
        <p:txBody>
          <a:bodyPr/>
          <a:lstStyle/>
          <a:p>
            <a:fld id="{98B56E92-1CFB-4CB1-9859-7D9228854886}" type="datetimeFigureOut">
              <a:rPr lang="ru-RU" smtClean="0"/>
              <a:t>22.10.2014</a:t>
            </a:fld>
            <a:endParaRPr lang="ru-RU"/>
          </a:p>
        </p:txBody>
      </p:sp>
      <p:sp>
        <p:nvSpPr>
          <p:cNvPr id="8" name="Slide Number Placeholder 7"/>
          <p:cNvSpPr>
            <a:spLocks noGrp="1"/>
          </p:cNvSpPr>
          <p:nvPr>
            <p:ph type="sldNum" sz="quarter" idx="11"/>
          </p:nvPr>
        </p:nvSpPr>
        <p:spPr/>
        <p:txBody>
          <a:bodyPr/>
          <a:lstStyle/>
          <a:p>
            <a:fld id="{98507F66-1854-4C3E-8005-3BF3384CA04C}" type="slidenum">
              <a:rPr lang="ru-RU" smtClean="0"/>
              <a:t>‹#›</a:t>
            </a:fld>
            <a:endParaRPr lang="ru-RU"/>
          </a:p>
        </p:txBody>
      </p:sp>
      <p:sp>
        <p:nvSpPr>
          <p:cNvPr id="9" name="Footer Placeholder 8"/>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98B56E92-1CFB-4CB1-9859-7D9228854886}" type="datetimeFigureOut">
              <a:rPr lang="ru-RU" smtClean="0"/>
              <a:t>22.10.2014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8507F66-1854-4C3E-8005-3BF3384CA04C}"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98B56E92-1CFB-4CB1-9859-7D9228854886}" type="datetimeFigureOut">
              <a:rPr lang="ru-RU" smtClean="0"/>
              <a:t>22.10.2014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8507F66-1854-4C3E-8005-3BF3384CA04C}"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10"/>
          </p:nvPr>
        </p:nvSpPr>
        <p:spPr/>
        <p:txBody>
          <a:bodyPr/>
          <a:lstStyle/>
          <a:p>
            <a:fld id="{98B56E92-1CFB-4CB1-9859-7D9228854886}" type="datetimeFigureOut">
              <a:rPr lang="ru-RU" smtClean="0"/>
              <a:t>22.10.2014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8507F66-1854-4C3E-8005-3BF3384CA04C}"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ru-RU" smtClean="0"/>
              <a:t>Образец заголовка</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8B56E92-1CFB-4CB1-9859-7D9228854886}" type="datetimeFigureOut">
              <a:rPr lang="ru-RU" smtClean="0"/>
              <a:t>22.10.2014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8507F66-1854-4C3E-8005-3BF3384CA04C}" type="slidenum">
              <a:rPr lang="ru-RU" smtClean="0"/>
              <a:t>‹#›</a:t>
            </a:fld>
            <a:endParaRPr lang="ru-RU"/>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5" name="Date Placeholder 4"/>
          <p:cNvSpPr>
            <a:spLocks noGrp="1"/>
          </p:cNvSpPr>
          <p:nvPr>
            <p:ph type="dt" sz="half" idx="10"/>
          </p:nvPr>
        </p:nvSpPr>
        <p:spPr/>
        <p:txBody>
          <a:bodyPr/>
          <a:lstStyle/>
          <a:p>
            <a:fld id="{98B56E92-1CFB-4CB1-9859-7D9228854886}" type="datetimeFigureOut">
              <a:rPr lang="ru-RU" smtClean="0"/>
              <a:t>22.10.2014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8507F66-1854-4C3E-8005-3BF3384CA04C}" type="slidenum">
              <a:rPr lang="ru-RU" smtClean="0"/>
              <a:t>‹#›</a:t>
            </a:fld>
            <a:endParaRPr lang="ru-RU"/>
          </a:p>
        </p:txBody>
      </p:sp>
      <p:sp>
        <p:nvSpPr>
          <p:cNvPr id="9" name="Content Placeholder 8"/>
          <p:cNvSpPr>
            <a:spLocks noGrp="1"/>
          </p:cNvSpPr>
          <p:nvPr>
            <p:ph sz="quarter" idx="13"/>
          </p:nvPr>
        </p:nvSpPr>
        <p:spPr>
          <a:xfrm>
            <a:off x="365760" y="1600200"/>
            <a:ext cx="4041648" cy="452628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98B56E92-1CFB-4CB1-9859-7D9228854886}" type="datetimeFigureOut">
              <a:rPr lang="ru-RU" smtClean="0"/>
              <a:t>22.10.2014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98507F66-1854-4C3E-8005-3BF3384CA04C}" type="slidenum">
              <a:rPr lang="ru-RU" smtClean="0"/>
              <a:t>‹#›</a:t>
            </a:fld>
            <a:endParaRPr lang="ru-RU"/>
          </a:p>
        </p:txBody>
      </p:sp>
      <p:sp>
        <p:nvSpPr>
          <p:cNvPr id="11" name="Content Placeholder 10"/>
          <p:cNvSpPr>
            <a:spLocks noGrp="1"/>
          </p:cNvSpPr>
          <p:nvPr>
            <p:ph sz="quarter" idx="13"/>
          </p:nvPr>
        </p:nvSpPr>
        <p:spPr>
          <a:xfrm>
            <a:off x="457200" y="2212848"/>
            <a:ext cx="4041648" cy="391363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98B56E92-1CFB-4CB1-9859-7D9228854886}" type="datetimeFigureOut">
              <a:rPr lang="ru-RU" smtClean="0"/>
              <a:t>22.10.2014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98507F66-1854-4C3E-8005-3BF3384CA04C}"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B56E92-1CFB-4CB1-9859-7D9228854886}" type="datetimeFigureOut">
              <a:rPr lang="ru-RU" smtClean="0"/>
              <a:t>22.10.2014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98507F66-1854-4C3E-8005-3BF3384CA04C}"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8B56E92-1CFB-4CB1-9859-7D9228854886}" type="datetimeFigureOut">
              <a:rPr lang="ru-RU" smtClean="0"/>
              <a:t>22.10.2014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8507F66-1854-4C3E-8005-3BF3384CA04C}"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ru-RU" smtClean="0"/>
              <a:t>Образец заголовка</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8B56E92-1CFB-4CB1-9859-7D9228854886}" type="datetimeFigureOut">
              <a:rPr lang="ru-RU" smtClean="0"/>
              <a:t>22.10.2014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8507F66-1854-4C3E-8005-3BF3384CA04C}"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98B56E92-1CFB-4CB1-9859-7D9228854886}" type="datetimeFigureOut">
              <a:rPr lang="ru-RU" smtClean="0"/>
              <a:t>22.10.2014</a:t>
            </a:fld>
            <a:endParaRPr lang="ru-RU"/>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ru-RU"/>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98507F66-1854-4C3E-8005-3BF3384CA04C}" type="slidenum">
              <a:rPr lang="ru-RU" smtClean="0"/>
              <a:t>‹#›</a:t>
            </a:fld>
            <a:endParaRPr lang="ru-RU"/>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609601"/>
            <a:ext cx="7772400" cy="2099319"/>
          </a:xfrm>
        </p:spPr>
        <p:txBody>
          <a:bodyPr/>
          <a:lstStyle/>
          <a:p>
            <a:r>
              <a:rPr lang="en-US" sz="7200" b="1" i="1" dirty="0" smtClean="0">
                <a:solidFill>
                  <a:schemeClr val="tx1">
                    <a:lumMod val="85000"/>
                    <a:lumOff val="15000"/>
                  </a:schemeClr>
                </a:solidFill>
              </a:rPr>
              <a:t>Children’s Rights</a:t>
            </a:r>
            <a:endParaRPr lang="ru-RU" sz="7200" b="1" i="1" dirty="0">
              <a:solidFill>
                <a:schemeClr val="tx1">
                  <a:lumMod val="85000"/>
                  <a:lumOff val="15000"/>
                </a:schemeClr>
              </a:solidFill>
            </a:endParaRPr>
          </a:p>
        </p:txBody>
      </p:sp>
      <p:sp>
        <p:nvSpPr>
          <p:cNvPr id="3" name="Подзаголовок 2"/>
          <p:cNvSpPr>
            <a:spLocks noGrp="1"/>
          </p:cNvSpPr>
          <p:nvPr>
            <p:ph type="subTitle" idx="1"/>
          </p:nvPr>
        </p:nvSpPr>
        <p:spPr>
          <a:xfrm>
            <a:off x="5076056" y="5661248"/>
            <a:ext cx="3888432" cy="1008112"/>
          </a:xfrm>
        </p:spPr>
        <p:txBody>
          <a:bodyPr/>
          <a:lstStyle/>
          <a:p>
            <a:pPr algn="r"/>
            <a:endParaRPr lang="en-US" b="1" i="1" dirty="0" smtClean="0">
              <a:solidFill>
                <a:schemeClr val="tx1">
                  <a:lumMod val="85000"/>
                  <a:lumOff val="15000"/>
                </a:schemeClr>
              </a:solidFill>
              <a:latin typeface="+mn-lt"/>
            </a:endParaRPr>
          </a:p>
          <a:p>
            <a:pPr algn="r"/>
            <a:r>
              <a:rPr lang="en-US" b="1" i="1" dirty="0" err="1" smtClean="0">
                <a:solidFill>
                  <a:schemeClr val="tx1">
                    <a:lumMod val="85000"/>
                    <a:lumOff val="15000"/>
                  </a:schemeClr>
                </a:solidFill>
                <a:latin typeface="+mn-lt"/>
              </a:rPr>
              <a:t>Ryazanceva</a:t>
            </a:r>
            <a:r>
              <a:rPr lang="en-US" b="1" i="1" dirty="0" smtClean="0">
                <a:solidFill>
                  <a:schemeClr val="tx1">
                    <a:lumMod val="85000"/>
                    <a:lumOff val="15000"/>
                  </a:schemeClr>
                </a:solidFill>
                <a:latin typeface="+mn-lt"/>
              </a:rPr>
              <a:t> Ira</a:t>
            </a:r>
            <a:endParaRPr lang="ru-RU" b="1" i="1" dirty="0">
              <a:solidFill>
                <a:schemeClr val="tx1">
                  <a:lumMod val="85000"/>
                  <a:lumOff val="15000"/>
                </a:schemeClr>
              </a:solidFill>
              <a:latin typeface="+mn-lt"/>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123" y="3068960"/>
            <a:ext cx="7737810" cy="2230165"/>
          </a:xfrm>
          <a:prstGeom prst="rect">
            <a:avLst/>
          </a:prstGeom>
          <a:ln>
            <a:noFill/>
          </a:ln>
          <a:effectLst>
            <a:softEdge rad="112500"/>
          </a:effectLst>
        </p:spPr>
      </p:pic>
    </p:spTree>
    <p:extLst>
      <p:ext uri="{BB962C8B-B14F-4D97-AF65-F5344CB8AC3E}">
        <p14:creationId xmlns:p14="http://schemas.microsoft.com/office/powerpoint/2010/main" val="35903037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1268760"/>
          </a:xfrm>
        </p:spPr>
        <p:txBody>
          <a:bodyPr/>
          <a:lstStyle/>
          <a:p>
            <a:r>
              <a:rPr lang="en-US" sz="6000" b="1" i="1" dirty="0">
                <a:solidFill>
                  <a:schemeClr val="tx1">
                    <a:lumMod val="85000"/>
                    <a:lumOff val="15000"/>
                  </a:schemeClr>
                </a:solidFill>
                <a:effectLst>
                  <a:outerShdw blurRad="38100" dist="38100" dir="2700000" algn="tl">
                    <a:srgbClr val="000000">
                      <a:alpha val="43137"/>
                    </a:srgbClr>
                  </a:outerShdw>
                </a:effectLst>
              </a:rPr>
              <a:t>Children’s Rights</a:t>
            </a:r>
            <a:endParaRPr lang="ru-RU" sz="6000" dirty="0">
              <a:solidFill>
                <a:schemeClr val="tx1">
                  <a:lumMod val="85000"/>
                  <a:lumOff val="15000"/>
                </a:schemeClr>
              </a:solidFill>
              <a:effectLst>
                <a:outerShdw blurRad="38100" dist="38100" dir="2700000" algn="tl">
                  <a:srgbClr val="000000">
                    <a:alpha val="43137"/>
                  </a:srgbClr>
                </a:outerShdw>
              </a:effectLst>
            </a:endParaRPr>
          </a:p>
        </p:txBody>
      </p:sp>
      <p:graphicFrame>
        <p:nvGraphicFramePr>
          <p:cNvPr id="4" name="Схема 3"/>
          <p:cNvGraphicFramePr/>
          <p:nvPr>
            <p:extLst>
              <p:ext uri="{D42A27DB-BD31-4B8C-83A1-F6EECF244321}">
                <p14:modId xmlns:p14="http://schemas.microsoft.com/office/powerpoint/2010/main" val="2437821008"/>
              </p:ext>
            </p:extLst>
          </p:nvPr>
        </p:nvGraphicFramePr>
        <p:xfrm>
          <a:off x="1835696" y="1556792"/>
          <a:ext cx="5544616" cy="4824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701588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4941168"/>
          </a:xfrm>
        </p:spPr>
        <p:txBody>
          <a:bodyPr/>
          <a:lstStyle/>
          <a:p>
            <a:pPr algn="l"/>
            <a:r>
              <a:rPr lang="en-US" b="1" i="1" u="sng" dirty="0" smtClean="0">
                <a:solidFill>
                  <a:schemeClr val="tx1">
                    <a:lumMod val="85000"/>
                    <a:lumOff val="15000"/>
                  </a:schemeClr>
                </a:solidFill>
              </a:rPr>
              <a:t>Children's rights can be put into three categories:</a:t>
            </a:r>
            <a:br>
              <a:rPr lang="en-US" b="1" i="1" u="sng" dirty="0" smtClean="0">
                <a:solidFill>
                  <a:schemeClr val="tx1">
                    <a:lumMod val="85000"/>
                    <a:lumOff val="15000"/>
                  </a:schemeClr>
                </a:solidFill>
              </a:rPr>
            </a:br>
            <a:r>
              <a:rPr lang="en-US" b="1" i="1" u="sng" dirty="0" smtClean="0">
                <a:solidFill>
                  <a:schemeClr val="tx1">
                    <a:lumMod val="85000"/>
                    <a:lumOff val="15000"/>
                  </a:schemeClr>
                </a:solidFill>
              </a:rPr>
              <a:t/>
            </a:r>
            <a:br>
              <a:rPr lang="en-US" b="1" i="1" u="sng" dirty="0" smtClean="0">
                <a:solidFill>
                  <a:schemeClr val="tx1">
                    <a:lumMod val="85000"/>
                    <a:lumOff val="15000"/>
                  </a:schemeClr>
                </a:solidFill>
              </a:rPr>
            </a:br>
            <a:r>
              <a:rPr lang="en-US" sz="4400" b="1" i="1" dirty="0" smtClean="0">
                <a:solidFill>
                  <a:schemeClr val="tx1">
                    <a:lumMod val="85000"/>
                    <a:lumOff val="15000"/>
                  </a:schemeClr>
                </a:solidFill>
              </a:rPr>
              <a:t>-provision;</a:t>
            </a:r>
            <a:br>
              <a:rPr lang="en-US" sz="4400" b="1" i="1" dirty="0" smtClean="0">
                <a:solidFill>
                  <a:schemeClr val="tx1">
                    <a:lumMod val="85000"/>
                    <a:lumOff val="15000"/>
                  </a:schemeClr>
                </a:solidFill>
              </a:rPr>
            </a:br>
            <a:r>
              <a:rPr lang="en-US" sz="4400" b="1" i="1" dirty="0" smtClean="0">
                <a:solidFill>
                  <a:schemeClr val="tx1">
                    <a:lumMod val="85000"/>
                    <a:lumOff val="15000"/>
                  </a:schemeClr>
                </a:solidFill>
              </a:rPr>
              <a:t>-protection;</a:t>
            </a:r>
            <a:br>
              <a:rPr lang="en-US" sz="4400" b="1" i="1" dirty="0" smtClean="0">
                <a:solidFill>
                  <a:schemeClr val="tx1">
                    <a:lumMod val="85000"/>
                    <a:lumOff val="15000"/>
                  </a:schemeClr>
                </a:solidFill>
              </a:rPr>
            </a:br>
            <a:r>
              <a:rPr lang="en-US" sz="4400" b="1" i="1" dirty="0" smtClean="0">
                <a:solidFill>
                  <a:schemeClr val="tx1">
                    <a:lumMod val="85000"/>
                    <a:lumOff val="15000"/>
                  </a:schemeClr>
                </a:solidFill>
              </a:rPr>
              <a:t>-participation.</a:t>
            </a:r>
            <a:endParaRPr lang="ru-RU" sz="4400" b="1" i="1" dirty="0">
              <a:solidFill>
                <a:schemeClr val="tx1">
                  <a:lumMod val="85000"/>
                  <a:lumOff val="15000"/>
                </a:schemeClr>
              </a:solidFill>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99992" y="2396517"/>
            <a:ext cx="4290668" cy="3216332"/>
          </a:xfrm>
          <a:prstGeom prst="rect">
            <a:avLst/>
          </a:prstGeom>
          <a:ln>
            <a:noFill/>
          </a:ln>
          <a:effectLst>
            <a:softEdge rad="112500"/>
          </a:effectLst>
        </p:spPr>
      </p:pic>
    </p:spTree>
    <p:extLst>
      <p:ext uri="{BB962C8B-B14F-4D97-AF65-F5344CB8AC3E}">
        <p14:creationId xmlns:p14="http://schemas.microsoft.com/office/powerpoint/2010/main" val="29383783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3501008"/>
          </a:xfrm>
        </p:spPr>
        <p:txBody>
          <a:bodyPr/>
          <a:lstStyle/>
          <a:p>
            <a:pPr algn="l">
              <a:lnSpc>
                <a:spcPct val="100000"/>
              </a:lnSpc>
            </a:pPr>
            <a:r>
              <a:rPr lang="en-US" b="1" i="1" dirty="0" smtClean="0">
                <a:solidFill>
                  <a:schemeClr val="tx1">
                    <a:lumMod val="85000"/>
                    <a:lumOff val="15000"/>
                  </a:schemeClr>
                </a:solidFill>
              </a:rPr>
              <a:t>Provision:</a:t>
            </a:r>
            <a:r>
              <a:rPr lang="en-US" b="1" i="1" dirty="0">
                <a:solidFill>
                  <a:schemeClr val="tx1">
                    <a:lumMod val="85000"/>
                    <a:lumOff val="15000"/>
                  </a:schemeClr>
                </a:solidFill>
              </a:rPr>
              <a:t/>
            </a:r>
            <a:br>
              <a:rPr lang="en-US" b="1" i="1" dirty="0">
                <a:solidFill>
                  <a:schemeClr val="tx1">
                    <a:lumMod val="85000"/>
                    <a:lumOff val="15000"/>
                  </a:schemeClr>
                </a:solidFill>
              </a:rPr>
            </a:br>
            <a:r>
              <a:rPr lang="en-US" sz="3200" b="1" i="1" dirty="0">
                <a:solidFill>
                  <a:schemeClr val="tx1">
                    <a:lumMod val="85000"/>
                    <a:lumOff val="15000"/>
                  </a:schemeClr>
                </a:solidFill>
              </a:rPr>
              <a:t>Children have the right to an adequate standard of living, health care, education and services, and to play and recreation. These include a balanced diet, a warm bed to sleeping, and access to schooling.</a:t>
            </a:r>
            <a:endParaRPr lang="ru-RU" sz="3200" dirty="0"/>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5116" y="3789040"/>
            <a:ext cx="3336032" cy="2502024"/>
          </a:xfrm>
          <a:prstGeom prst="rect">
            <a:avLst/>
          </a:prstGeom>
          <a:ln>
            <a:noFill/>
          </a:ln>
          <a:effectLst>
            <a:softEdge rad="112500"/>
          </a:effectLst>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32040" y="3815253"/>
            <a:ext cx="3262884" cy="2449598"/>
          </a:xfrm>
          <a:prstGeom prst="rect">
            <a:avLst/>
          </a:prstGeom>
          <a:ln>
            <a:noFill/>
          </a:ln>
          <a:effectLst>
            <a:softEdge rad="112500"/>
          </a:effectLst>
        </p:spPr>
      </p:pic>
    </p:spTree>
    <p:extLst>
      <p:ext uri="{BB962C8B-B14F-4D97-AF65-F5344CB8AC3E}">
        <p14:creationId xmlns:p14="http://schemas.microsoft.com/office/powerpoint/2010/main" val="21611738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4581128"/>
          </a:xfrm>
        </p:spPr>
        <p:txBody>
          <a:bodyPr/>
          <a:lstStyle/>
          <a:p>
            <a:pPr algn="l">
              <a:lnSpc>
                <a:spcPct val="100000"/>
              </a:lnSpc>
            </a:pPr>
            <a:r>
              <a:rPr lang="en-US" b="1" i="1" dirty="0">
                <a:solidFill>
                  <a:schemeClr val="tx1">
                    <a:lumMod val="85000"/>
                    <a:lumOff val="15000"/>
                  </a:schemeClr>
                </a:solidFill>
              </a:rPr>
              <a:t>Protection: </a:t>
            </a:r>
            <a:r>
              <a:rPr lang="en-US" b="1" i="1" dirty="0" smtClean="0">
                <a:solidFill>
                  <a:schemeClr val="tx1">
                    <a:lumMod val="85000"/>
                    <a:lumOff val="15000"/>
                  </a:schemeClr>
                </a:solidFill>
              </a:rPr>
              <a:t/>
            </a:r>
            <a:br>
              <a:rPr lang="en-US" b="1" i="1" dirty="0" smtClean="0">
                <a:solidFill>
                  <a:schemeClr val="tx1">
                    <a:lumMod val="85000"/>
                    <a:lumOff val="15000"/>
                  </a:schemeClr>
                </a:solidFill>
              </a:rPr>
            </a:br>
            <a:r>
              <a:rPr lang="en-US" sz="3200" b="1" i="1" dirty="0" smtClean="0">
                <a:solidFill>
                  <a:schemeClr val="tx1">
                    <a:lumMod val="85000"/>
                    <a:lumOff val="15000"/>
                  </a:schemeClr>
                </a:solidFill>
              </a:rPr>
              <a:t>Children </a:t>
            </a:r>
            <a:r>
              <a:rPr lang="en-US" sz="3200" b="1" i="1" dirty="0">
                <a:solidFill>
                  <a:schemeClr val="tx1">
                    <a:lumMod val="85000"/>
                    <a:lumOff val="15000"/>
                  </a:schemeClr>
                </a:solidFill>
              </a:rPr>
              <a:t>have the right to protection from abuse, neglect, exploitation and discrimination. This include the right to safe places for children to play; constructive child rearing </a:t>
            </a:r>
            <a:r>
              <a:rPr lang="en-US" sz="3200" b="1" i="1" dirty="0" err="1">
                <a:solidFill>
                  <a:schemeClr val="tx1">
                    <a:lumMod val="85000"/>
                    <a:lumOff val="15000"/>
                  </a:schemeClr>
                </a:solidFill>
              </a:rPr>
              <a:t>behaviour</a:t>
            </a:r>
            <a:r>
              <a:rPr lang="en-US" sz="3200" b="1" i="1" dirty="0">
                <a:solidFill>
                  <a:schemeClr val="tx1">
                    <a:lumMod val="85000"/>
                    <a:lumOff val="15000"/>
                  </a:schemeClr>
                </a:solidFill>
              </a:rPr>
              <a:t>, and acknowledgment of the evolving capacities</a:t>
            </a:r>
            <a:br>
              <a:rPr lang="en-US" sz="3200" b="1" i="1" dirty="0">
                <a:solidFill>
                  <a:schemeClr val="tx1">
                    <a:lumMod val="85000"/>
                    <a:lumOff val="15000"/>
                  </a:schemeClr>
                </a:solidFill>
              </a:rPr>
            </a:br>
            <a:r>
              <a:rPr lang="en-US" sz="3200" b="1" i="1" dirty="0">
                <a:solidFill>
                  <a:schemeClr val="tx1">
                    <a:lumMod val="85000"/>
                    <a:lumOff val="15000"/>
                  </a:schemeClr>
                </a:solidFill>
              </a:rPr>
              <a:t>of children.</a:t>
            </a:r>
            <a:endParaRPr lang="ru-RU" sz="3200" b="1" i="1" dirty="0">
              <a:solidFill>
                <a:schemeClr val="tx1">
                  <a:lumMod val="85000"/>
                  <a:lumOff val="15000"/>
                </a:schemeClr>
              </a:solidFill>
            </a:endParaRP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17024" y="4077072"/>
            <a:ext cx="3456384" cy="2592288"/>
          </a:xfrm>
          <a:prstGeom prst="rect">
            <a:avLst/>
          </a:prstGeom>
          <a:ln>
            <a:noFill/>
          </a:ln>
          <a:effectLst>
            <a:softEdge rad="112500"/>
          </a:effectLst>
        </p:spPr>
      </p:pic>
    </p:spTree>
    <p:extLst>
      <p:ext uri="{BB962C8B-B14F-4D97-AF65-F5344CB8AC3E}">
        <p14:creationId xmlns:p14="http://schemas.microsoft.com/office/powerpoint/2010/main" val="30895180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3933056"/>
          </a:xfrm>
        </p:spPr>
        <p:txBody>
          <a:bodyPr/>
          <a:lstStyle/>
          <a:p>
            <a:pPr algn="l">
              <a:lnSpc>
                <a:spcPct val="100000"/>
              </a:lnSpc>
            </a:pPr>
            <a:r>
              <a:rPr lang="en-US" b="1" i="1" dirty="0">
                <a:solidFill>
                  <a:schemeClr val="tx1">
                    <a:lumMod val="85000"/>
                    <a:lumOff val="15000"/>
                  </a:schemeClr>
                </a:solidFill>
              </a:rPr>
              <a:t>Participation: </a:t>
            </a:r>
            <a:r>
              <a:rPr lang="en-US" b="1" i="1" dirty="0" smtClean="0">
                <a:solidFill>
                  <a:schemeClr val="tx1">
                    <a:lumMod val="85000"/>
                    <a:lumOff val="15000"/>
                  </a:schemeClr>
                </a:solidFill>
              </a:rPr>
              <a:t/>
            </a:r>
            <a:br>
              <a:rPr lang="en-US" b="1" i="1" dirty="0" smtClean="0">
                <a:solidFill>
                  <a:schemeClr val="tx1">
                    <a:lumMod val="85000"/>
                    <a:lumOff val="15000"/>
                  </a:schemeClr>
                </a:solidFill>
              </a:rPr>
            </a:br>
            <a:r>
              <a:rPr lang="en-US" sz="3200" b="1" i="1" dirty="0" smtClean="0">
                <a:solidFill>
                  <a:schemeClr val="tx1">
                    <a:lumMod val="85000"/>
                    <a:lumOff val="15000"/>
                  </a:schemeClr>
                </a:solidFill>
              </a:rPr>
              <a:t>Children have the right to participate in communities and have programs and services for themselves. This includes children's involvement in libraries and community programs youth voice activities, and involving children as decision-makers.</a:t>
            </a:r>
            <a:endParaRPr lang="ru-RU" sz="3200" b="1" i="1" dirty="0">
              <a:solidFill>
                <a:schemeClr val="tx1">
                  <a:lumMod val="85000"/>
                  <a:lumOff val="15000"/>
                </a:schemeClr>
              </a:solidFill>
            </a:endParaRPr>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15816" y="4005064"/>
            <a:ext cx="3527715" cy="2645786"/>
          </a:xfrm>
          <a:prstGeom prst="rect">
            <a:avLst/>
          </a:prstGeom>
          <a:ln>
            <a:noFill/>
          </a:ln>
          <a:effectLst>
            <a:softEdge rad="112500"/>
          </a:effectLst>
        </p:spPr>
      </p:pic>
    </p:spTree>
    <p:extLst>
      <p:ext uri="{BB962C8B-B14F-4D97-AF65-F5344CB8AC3E}">
        <p14:creationId xmlns:p14="http://schemas.microsoft.com/office/powerpoint/2010/main" val="36911201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2060848"/>
          </a:xfrm>
        </p:spPr>
        <p:txBody>
          <a:bodyPr/>
          <a:lstStyle/>
          <a:p>
            <a:r>
              <a:rPr lang="en-US" b="1" i="1" u="sng" dirty="0">
                <a:solidFill>
                  <a:schemeClr val="tx1">
                    <a:lumMod val="85000"/>
                    <a:lumOff val="15000"/>
                  </a:schemeClr>
                </a:solidFill>
              </a:rPr>
              <a:t>Children - it is absolutely a special caste of </a:t>
            </a:r>
            <a:r>
              <a:rPr lang="en-US" b="1" i="1" u="sng" dirty="0" smtClean="0">
                <a:solidFill>
                  <a:schemeClr val="tx1">
                    <a:lumMod val="85000"/>
                    <a:lumOff val="15000"/>
                  </a:schemeClr>
                </a:solidFill>
              </a:rPr>
              <a:t>people</a:t>
            </a:r>
            <a:r>
              <a:rPr lang="en-US" sz="6000" b="1" i="1" dirty="0" smtClean="0">
                <a:solidFill>
                  <a:schemeClr val="tx1">
                    <a:lumMod val="85000"/>
                    <a:lumOff val="15000"/>
                  </a:schemeClr>
                </a:solidFill>
                <a:sym typeface="Wingdings" pitchFamily="2" charset="2"/>
              </a:rPr>
              <a:t>!</a:t>
            </a:r>
            <a:endParaRPr lang="ru-RU" sz="6000" b="1" i="1" dirty="0">
              <a:solidFill>
                <a:schemeClr val="tx1">
                  <a:lumMod val="85000"/>
                  <a:lumOff val="15000"/>
                </a:schemeClr>
              </a:solidFill>
            </a:endParaRPr>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3648" y="2331429"/>
            <a:ext cx="6568052" cy="4100341"/>
          </a:xfrm>
          <a:prstGeom prst="rect">
            <a:avLst/>
          </a:prstGeom>
          <a:ln>
            <a:noFill/>
          </a:ln>
          <a:effectLst>
            <a:softEdge rad="112500"/>
          </a:effectLst>
        </p:spPr>
      </p:pic>
    </p:spTree>
    <p:extLst>
      <p:ext uri="{BB962C8B-B14F-4D97-AF65-F5344CB8AC3E}">
        <p14:creationId xmlns:p14="http://schemas.microsoft.com/office/powerpoint/2010/main" val="143320405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сполнительная">
  <a:themeElements>
    <a:clrScheme name="Исполнительная">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Исполнительн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Исполните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202</TotalTime>
  <Words>53</Words>
  <Application>Microsoft Office PowerPoint</Application>
  <PresentationFormat>Экран (4:3)</PresentationFormat>
  <Paragraphs>16</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Исполнительная</vt:lpstr>
      <vt:lpstr>Children’s Rights</vt:lpstr>
      <vt:lpstr>Children’s Rights</vt:lpstr>
      <vt:lpstr>Children's rights can be put into three categories:  -provision; -protection; -participation.</vt:lpstr>
      <vt:lpstr>Provision: Children have the right to an adequate standard of living, health care, education and services, and to play and recreation. These include a balanced diet, a warm bed to sleeping, and access to schooling.</vt:lpstr>
      <vt:lpstr>Protection:  Children have the right to protection from abuse, neglect, exploitation and discrimination. This include the right to safe places for children to play; constructive child rearing behaviour, and acknowledgment of the evolving capacities of children.</vt:lpstr>
      <vt:lpstr>Participation:  Children have the right to participate in communities and have programs and services for themselves. This includes children's involvement in libraries and community programs youth voice activities, and involving children as decision-makers.</vt:lpstr>
      <vt:lpstr>Children - it is absolutely a special caste of people!</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Серж</dc:creator>
  <cp:lastModifiedBy>Серж</cp:lastModifiedBy>
  <cp:revision>11</cp:revision>
  <dcterms:created xsi:type="dcterms:W3CDTF">2014-10-22T14:32:57Z</dcterms:created>
  <dcterms:modified xsi:type="dcterms:W3CDTF">2014-10-22T17:55:14Z</dcterms:modified>
</cp:coreProperties>
</file>