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8" r:id="rId4"/>
    <p:sldId id="280" r:id="rId5"/>
    <p:sldId id="281" r:id="rId6"/>
    <p:sldId id="279" r:id="rId7"/>
    <p:sldId id="28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DF8C11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8696" autoAdjust="0"/>
  </p:normalViewPr>
  <p:slideViewPr>
    <p:cSldViewPr>
      <p:cViewPr>
        <p:scale>
          <a:sx n="80" d="100"/>
          <a:sy n="80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Китайська (Пекінська) опера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202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Музика опери</a:t>
            </a:r>
            <a:endParaRPr lang="ru-RU" sz="2400" i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714356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Оркестрова</a:t>
            </a: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гонги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барабани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видами)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ритмічний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акомпанемент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Оркестром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барабанщик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бамбуковими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паличками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звуки,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акторської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Вокальна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пекінської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юньбай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речитатив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err="1" smtClean="0">
                <a:solidFill>
                  <a:srgbClr val="DF8C11"/>
                </a:solidFill>
                <a:latin typeface="Times New Roman" pitchFamily="18" charset="0"/>
                <a:cs typeface="Times New Roman" pitchFamily="18" charset="0"/>
              </a:rPr>
              <a:t>цзінбай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пекінське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розмовне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співу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ерхуан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запозичений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мелодій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провінцій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Аньхой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Хубей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сипі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мелодій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провінції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Шеньсі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Речитатив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серйозні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персонажі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розмовну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 descr="http://doroga-bez-kontsa.ru/wp-content/uploads/2012/05/DSCN5066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71810"/>
            <a:ext cx="4752940" cy="356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271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Спів акторів опери</a:t>
            </a:r>
            <a:endParaRPr lang="ru-RU" sz="2400" i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714356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Пекінській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опері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вокалу: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акторські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амплуа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діапазоном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за принципом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стану, характеру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персонажів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тембру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кожного амплуа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дань-баба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голосом, 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темному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фальцетом.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Співочий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діапазон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артистів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1,7–2,8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октави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 descr="http://russian.cri.cn/mmsource/images/2009/11/04/news1104-403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29066"/>
            <a:ext cx="3810000" cy="253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slinky.me/images/thumb/d/d7/Pekingopera12.jpg/694px-Pekingopera12.jpg"/>
          <p:cNvPicPr>
            <a:picLocks noChangeAspect="1" noChangeArrowheads="1"/>
          </p:cNvPicPr>
          <p:nvPr/>
        </p:nvPicPr>
        <p:blipFill>
          <a:blip r:embed="rId3" cstate="print"/>
          <a:srcRect l="11846" r="15597"/>
          <a:stretch>
            <a:fillRect/>
          </a:stretch>
        </p:blipFill>
        <p:spPr bwMode="auto">
          <a:xfrm>
            <a:off x="1357290" y="2428868"/>
            <a:ext cx="3500462" cy="271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Система амплуа опери</a:t>
            </a:r>
            <a:endParaRPr lang="ru-RU" sz="2400" i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714356"/>
            <a:ext cx="7215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Амплуа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доля. Ким кому бути в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Пекінській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усе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голосу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зовнішності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стане старшим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Дівчаткам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хлопчикам,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наділеним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яскравою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вродою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дістанеться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DF8C11"/>
                </a:solidFill>
                <a:latin typeface="Times New Roman" pitchFamily="18" charset="0"/>
                <a:cs typeface="Times New Roman" pitchFamily="18" charset="0"/>
              </a:rPr>
              <a:t>дань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кому природа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подарувала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дзвінкий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тембр голосу,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хуалянь</a:t>
            </a:r>
            <a:r>
              <a:rPr lang="ru-RU" b="1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цзин</a:t>
            </a:r>
            <a:r>
              <a:rPr lang="ru-RU" b="1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хлопцям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— пряма дорога в </a:t>
            </a:r>
            <a:r>
              <a:rPr lang="ru-RU" b="1" i="1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чоу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http://russian.cri.cn/mmsource/images/2009/04/13/news0413-1476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496"/>
            <a:ext cx="3333750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img0.liveinternet.ru/images/attach/b/1/25/536/25536165_op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429000"/>
            <a:ext cx="3286148" cy="2924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40" name="Picture 4" descr="http://narodna-osvita.com.ua/uploads/masol-rus/masol-rus-337.png"/>
          <p:cNvPicPr>
            <a:picLocks noChangeAspect="1" noChangeArrowheads="1"/>
          </p:cNvPicPr>
          <p:nvPr/>
        </p:nvPicPr>
        <p:blipFill>
          <a:blip r:embed="rId2" cstate="print"/>
          <a:srcRect l="-464" r="3924"/>
          <a:stretch>
            <a:fillRect/>
          </a:stretch>
        </p:blipFill>
        <p:spPr bwMode="auto">
          <a:xfrm>
            <a:off x="178579" y="1142996"/>
            <a:ext cx="8786842" cy="4572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5429264"/>
            <a:ext cx="6215106" cy="428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5754" y="5357826"/>
            <a:ext cx="807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Основні амплуа Пекінської опери (шен, дань </a:t>
            </a:r>
            <a:r>
              <a:rPr lang="uk-UA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цзин</a:t>
            </a:r>
            <a:r>
              <a:rPr lang="uk-UA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чоу</a:t>
            </a:r>
            <a:r>
              <a:rPr lang="uk-UA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амплуа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як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позитивними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негативними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натуру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глядачі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Маски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поєднанням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гриму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аксесуарів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Костюми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візуально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тематично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поєднуються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маскою,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костюмі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палітру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відтінків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підкреслюючи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 персонажа.</a:t>
            </a:r>
          </a:p>
        </p:txBody>
      </p:sp>
      <p:pic>
        <p:nvPicPr>
          <p:cNvPr id="12290" name="Picture 2" descr="http://img0.liveinternet.ru/images/attach/c/1/58/962/58962417_1273690407_15.jpg"/>
          <p:cNvPicPr>
            <a:picLocks noChangeAspect="1" noChangeArrowheads="1"/>
          </p:cNvPicPr>
          <p:nvPr/>
        </p:nvPicPr>
        <p:blipFill>
          <a:blip r:embed="rId2" cstate="print"/>
          <a:srcRect l="31111"/>
          <a:stretch>
            <a:fillRect/>
          </a:stretch>
        </p:blipFill>
        <p:spPr bwMode="auto">
          <a:xfrm>
            <a:off x="5572132" y="3071810"/>
            <a:ext cx="3369907" cy="3232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http://images.visitbeijing.com.cn/20120814/Img214736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357430"/>
            <a:ext cx="3884475" cy="3099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3305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Грим у </a:t>
            </a:r>
            <a:r>
              <a:rPr lang="ru-RU" sz="2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Пекінській</a:t>
            </a: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опері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785794"/>
            <a:ext cx="757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найкрасивіших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Пекінської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опери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Грим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схожий на маску,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не маска: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прямо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композицій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оперного гриму,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образу (до складу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розтікатися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Обізнаний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глядач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заплутається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Глянувши на грим,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вгадає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саму оперу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героя.</a:t>
            </a:r>
          </a:p>
        </p:txBody>
      </p:sp>
      <p:pic>
        <p:nvPicPr>
          <p:cNvPr id="11266" name="Picture 2" descr="http://slinky.me/images/7/7c/Pekingoper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495"/>
            <a:ext cx="6738985" cy="3790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1362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785794"/>
            <a:ext cx="75724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 максимально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наближена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глядача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Підлогу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вистилали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прикривати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килимом,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уберегти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виконавців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травм.</a:t>
            </a:r>
          </a:p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декорацій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стільці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сюжету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імператорський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палац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кабінет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чиновника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залу суду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намет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воєначальника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галасливий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шинок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меблів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Стільці</a:t>
            </a:r>
            <a:r>
              <a:rPr lang="ru-RU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за столом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врочиста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Стільці</a:t>
            </a:r>
            <a:r>
              <a:rPr lang="ru-RU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перед нами зараз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розгортається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перетворюватися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постіль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оглядовий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вежу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міській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стіні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гору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хмару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літають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герої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дрюками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бійки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http://www.openup.travel/images/chin-teatry-pekinskaja-opera-teatr-liju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14818"/>
            <a:ext cx="3214708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lozaika.users.photofile.ru/photo/lozaika/115934153/xlarge/14481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04"/>
            <a:ext cx="7140768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1507" y="5929330"/>
            <a:ext cx="807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Сцена опери</a:t>
            </a:r>
            <a:endParaRPr lang="ru-RU" sz="2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438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Відомі актори </a:t>
            </a:r>
            <a:r>
              <a:rPr lang="uk-UA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Пекінської опери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russian.chinese.cn/chineseculture/article/attachement/jpg/site2/20110921/0023ae9bcf230fe39d4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85794"/>
            <a:ext cx="2857500" cy="390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57884" y="485776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Мей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Лань-фан</a:t>
            </a:r>
            <a:endParaRPr lang="ru-RU" sz="2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Гай Цзяо-тянь в роли Хуан Тян-ба. 'Деревня злых тугров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85926"/>
            <a:ext cx="3167575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57422" y="557214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Гай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Цзяо-тянь</a:t>
            </a:r>
            <a:endParaRPr lang="ru-RU" sz="2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928802"/>
            <a:ext cx="72867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Головне в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Пекінській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опері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експресія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не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побутова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правдоподібність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артиста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управлятися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скупою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бутафорією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жанру. </a:t>
            </a:r>
          </a:p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артистів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Пекінської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опери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Пекінській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опері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знайдеться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концертні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вміють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сцені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все. </a:t>
            </a:r>
          </a:p>
          <a:p>
            <a:pPr indent="952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Пекіні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два шоу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«Легенда 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кунг-фу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Шаоліньські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воїни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Шаолінському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монастирі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дипломовані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артисти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http://abirus.ru/user/Image/oldpic/opera/jj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2286016" cy="194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news.vblage.ru/wp-content/uploads/2012/08/%D0%BC%D0%B0%D1%80%D1%88%D1%80%D1%83%D1%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2719383" cy="194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krit.irk.ru/important/country/china/4/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0"/>
            <a:ext cx="179180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static2.etoya.ru/files/images/imgsng/part_8/165408/pre/150_0t.jpg?ts=1364711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072074"/>
            <a:ext cx="1928827" cy="164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http://art-times.ru/site/25/38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072074"/>
            <a:ext cx="2666982" cy="160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http://citypicture.ru/wp-content/uploads/2010/07/19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5095842"/>
            <a:ext cx="2428892" cy="161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Китайське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мистецтво опери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428736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оспівують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аристократичні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одязі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розігрують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публікою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Забороненого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 кардинально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аналога. </a:t>
            </a:r>
            <a:r>
              <a:rPr lang="ru-RU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Родзинкою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опери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Піднебесній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адаптували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глядача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ourblogger.ru/sites/default/files/u24006/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14686"/>
            <a:ext cx="5167302" cy="341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34" y="214290"/>
            <a:ext cx="7429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Китай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успадкував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найстаріших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театральних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театральне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місцевої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опери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тіньового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лялькового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театрів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розмовної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опери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танцювальної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збагаченню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оновленню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дійшла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bigpicture.ru/wp-content/uploads/2010/12/1207-990x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919" y="1857364"/>
            <a:ext cx="6179733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071942"/>
            <a:ext cx="80010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Китайський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театр (опера)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поєднує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співу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діалогу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танцю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акробатики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майстерно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написаним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текстом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Виконавці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суворо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канонів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китайській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обмежена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широко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які-небудь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повсякденні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сцені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прямо,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відтворюють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Обстановку,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сильнішим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декорацій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реквізиту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59.radikal.ru/i163/1107/bd/2ed8f75a20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52"/>
            <a:ext cx="5619736" cy="37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34" y="214290"/>
            <a:ext cx="7358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театральних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локального характеру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театрального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загальнонаціональної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належать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цзінцзюй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Пекінська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пінцзюй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Хебейська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юєцзюй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Шаосинська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юйцзюй</a:t>
            </a: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Хенаньська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юєцзюй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Гуандунська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Найпопулярнішою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Пекінська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bigpicture.ru/wp-content/uploads/2010/05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762606" cy="448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57148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dirty="0" smtClean="0">
                <a:solidFill>
                  <a:srgbClr val="00B050"/>
                </a:solidFill>
                <a:latin typeface="Segoe Print" pitchFamily="2" charset="0"/>
                <a:ea typeface="+mj-ea"/>
                <a:cs typeface="+mj-cs"/>
              </a:rPr>
              <a:t>П</a:t>
            </a:r>
            <a:r>
              <a:rPr kumimoji="0" lang="uk-U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екінська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опера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36866" name="Picture 2" descr="http://vodoley2000.com/wp-content/uploads/e00c3f969c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6834182" cy="4544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З історії…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214422"/>
            <a:ext cx="7358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Пекінська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опера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початок у </a:t>
            </a:r>
            <a:r>
              <a:rPr lang="en-US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Пекіні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ґрунті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фольклору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ритуальної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Китаю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сформувалося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своєрідне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сценічне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театральну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виставу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акробатику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Пекінської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опери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практично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pic1.dbw.cn/0/00/59/37/593768_761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5405442" cy="360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Пекінська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опера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000108"/>
            <a:ext cx="7358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Пекінська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опера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театрального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(опери, балету,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пантоміми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трагедії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комедії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Багатством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репертуару,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хрестоматійністю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сюжетів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майстерністю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сценічними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знайшла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ключик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глядачів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52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Пекінській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насолоджуватись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ароматним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зеленим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чаєм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фруктами.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s319017.userapi.com/v319017756/2a9d/Oj11vAVN7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86058"/>
            <a:ext cx="439343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way2china.ru/wp-content/uploads/2012/07/Stol-v-teatre-Hugu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71810"/>
            <a:ext cx="2881354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Пекінській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опері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зумовлена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китайського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театру,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схожого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театру Китаю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свобода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розслабленість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артистові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знати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акторської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декламування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перевтілення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жестикуляція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другі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руками», </a:t>
            </a:r>
            <a:r>
              <a:rPr lang="ru-RU" b="1" i="1" dirty="0" smtClean="0">
                <a:solidFill>
                  <a:srgbClr val="DF8C1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DF8C11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b="1" i="1" dirty="0" smtClean="0">
                <a:solidFill>
                  <a:srgbClr val="DF8C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DF8C11"/>
                </a:solidFill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b="1" i="1" dirty="0" smtClean="0">
                <a:solidFill>
                  <a:srgbClr val="DF8C1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b="1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тулубом</a:t>
            </a:r>
            <a:r>
              <a:rPr lang="ru-RU" b="1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«кроки»</a:t>
            </a:r>
            <a:r>
              <a:rPr lang="ru-R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52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китах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способах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видах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Пекінська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все.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Пекінської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опери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закорінене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культуру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Китаю.</a:t>
            </a:r>
          </a:p>
        </p:txBody>
      </p:sp>
      <p:pic>
        <p:nvPicPr>
          <p:cNvPr id="18434" name="Picture 2" descr="http://img-fotki.yandex.ru/get/5810/33880182.15e/0_68985_b07f58b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357562"/>
            <a:ext cx="4829805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470404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TP102470404_template</Template>
  <TotalTime>216</TotalTime>
  <Words>1159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TP102470404_template</vt:lpstr>
      <vt:lpstr>Китайська (Пекінська) опера</vt:lpstr>
      <vt:lpstr>Слайд 2</vt:lpstr>
      <vt:lpstr>Слайд 3</vt:lpstr>
      <vt:lpstr>Слайд 4</vt:lpstr>
      <vt:lpstr>Слайд 5</vt:lpstr>
      <vt:lpstr>Слайд 6</vt:lpstr>
      <vt:lpstr>З історії…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Пекінська опера</dc:title>
  <dc:creator>Папіш Олександр</dc:creator>
  <cp:lastModifiedBy>Папиш</cp:lastModifiedBy>
  <cp:revision>30</cp:revision>
  <dcterms:created xsi:type="dcterms:W3CDTF">2013-11-04T18:48:08Z</dcterms:created>
  <dcterms:modified xsi:type="dcterms:W3CDTF">2014-04-30T19:29:20Z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TC024704059991</vt:lpwstr>
  </property>
</Properties>
</file>