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476672"/>
            <a:ext cx="7694672" cy="2120256"/>
          </a:xfrm>
        </p:spPr>
        <p:txBody>
          <a:bodyPr>
            <a:noAutofit/>
          </a:bodyPr>
          <a:lstStyle/>
          <a:p>
            <a:pPr algn="r"/>
            <a:r>
              <a:rPr lang="ru-RU" sz="6600" dirty="0" err="1" smtClean="0"/>
              <a:t>Альтернативні</a:t>
            </a:r>
            <a:r>
              <a:rPr lang="ru-RU" sz="6600" dirty="0" smtClean="0"/>
              <a:t> </a:t>
            </a:r>
            <a:r>
              <a:rPr lang="ru-RU" sz="6600" dirty="0" err="1" smtClean="0"/>
              <a:t>види</a:t>
            </a:r>
            <a:r>
              <a:rPr lang="ru-RU" sz="6600" dirty="0" smtClean="0"/>
              <a:t> </a:t>
            </a:r>
            <a:r>
              <a:rPr lang="ru-RU" sz="6600" dirty="0" err="1" smtClean="0"/>
              <a:t>палива</a:t>
            </a:r>
            <a:endParaRPr lang="ru-RU" sz="6600" dirty="0"/>
          </a:p>
        </p:txBody>
      </p:sp>
      <p:pic>
        <p:nvPicPr>
          <p:cNvPr id="1027" name="Picture 3" descr="C:\Users\ADMIN\Desktop\Новая папка (2)\1006776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060848"/>
            <a:ext cx="5040560" cy="41448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620688"/>
            <a:ext cx="43204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У наш час </a:t>
            </a:r>
            <a:r>
              <a:rPr lang="ru-RU" sz="2000" dirty="0" err="1" smtClean="0"/>
              <a:t>зменшення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забруднення</a:t>
            </a:r>
            <a:r>
              <a:rPr lang="ru-RU" sz="2000" dirty="0" smtClean="0"/>
              <a:t> атмосферного </a:t>
            </a:r>
            <a:r>
              <a:rPr lang="ru-RU" sz="2000" dirty="0" err="1" smtClean="0"/>
              <a:t>повітря</a:t>
            </a:r>
            <a:r>
              <a:rPr lang="ru-RU" sz="2000" dirty="0" smtClean="0"/>
              <a:t> </a:t>
            </a:r>
            <a:r>
              <a:rPr lang="ru-RU" sz="2000" dirty="0" err="1" smtClean="0"/>
              <a:t>токсичними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речовинами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виділяються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автомобільними</a:t>
            </a:r>
            <a:r>
              <a:rPr lang="ru-RU" sz="2000" dirty="0" smtClean="0"/>
              <a:t> транспортом,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dirty="0" err="1" smtClean="0"/>
              <a:t>однією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найважливіших</a:t>
            </a:r>
            <a:r>
              <a:rPr lang="ru-RU" sz="2000" dirty="0" smtClean="0"/>
              <a:t> проблем, </a:t>
            </a:r>
            <a:r>
              <a:rPr lang="ru-RU" sz="2000" dirty="0" err="1" smtClean="0"/>
              <a:t>що</a:t>
            </a:r>
            <a:r>
              <a:rPr lang="ru-RU" sz="2000" dirty="0" smtClean="0"/>
              <a:t> стоять перед </a:t>
            </a:r>
            <a:r>
              <a:rPr lang="ru-RU" sz="2000" dirty="0" err="1" smtClean="0"/>
              <a:t>людством</a:t>
            </a:r>
            <a:r>
              <a:rPr lang="ru-RU" sz="2000" dirty="0" smtClean="0"/>
              <a:t>. </a:t>
            </a:r>
            <a:r>
              <a:rPr lang="ru-RU" sz="2000" dirty="0" err="1" smtClean="0"/>
              <a:t>Матеріальний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збиток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викликається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забрудненням</a:t>
            </a:r>
            <a:r>
              <a:rPr lang="ru-RU" sz="2000" dirty="0" smtClean="0"/>
              <a:t> </a:t>
            </a:r>
            <a:r>
              <a:rPr lang="ru-RU" sz="2000" dirty="0" err="1" smtClean="0"/>
              <a:t>повітря</a:t>
            </a:r>
            <a:r>
              <a:rPr lang="ru-RU" sz="2000" dirty="0" smtClean="0"/>
              <a:t>, </a:t>
            </a:r>
            <a:r>
              <a:rPr lang="ru-RU" sz="2000" dirty="0" err="1" smtClean="0"/>
              <a:t>важко</a:t>
            </a:r>
            <a:r>
              <a:rPr lang="ru-RU" sz="2000" dirty="0" smtClean="0"/>
              <a:t> </a:t>
            </a:r>
            <a:r>
              <a:rPr lang="ru-RU" sz="2000" dirty="0" err="1" smtClean="0"/>
              <a:t>оцінити</a:t>
            </a:r>
            <a:r>
              <a:rPr lang="ru-RU" sz="2000" dirty="0" smtClean="0"/>
              <a:t>, </a:t>
            </a:r>
            <a:r>
              <a:rPr lang="ru-RU" sz="2000" dirty="0" err="1" smtClean="0"/>
              <a:t>проте</a:t>
            </a:r>
            <a:r>
              <a:rPr lang="ru-RU" sz="2000" dirty="0" smtClean="0"/>
              <a:t> </a:t>
            </a:r>
            <a:r>
              <a:rPr lang="ru-RU" sz="2000" dirty="0" err="1" smtClean="0"/>
              <a:t>навіть</a:t>
            </a:r>
            <a:r>
              <a:rPr lang="ru-RU" sz="2000" dirty="0" smtClean="0"/>
              <a:t> за </a:t>
            </a:r>
            <a:r>
              <a:rPr lang="ru-RU" sz="2000" dirty="0" err="1" smtClean="0"/>
              <a:t>неповними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даними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</a:t>
            </a:r>
            <a:r>
              <a:rPr lang="ru-RU" sz="2000" dirty="0" err="1" smtClean="0"/>
              <a:t>достатньо</a:t>
            </a:r>
            <a:r>
              <a:rPr lang="ru-RU" sz="2000" dirty="0" smtClean="0"/>
              <a:t> великий. Тому </a:t>
            </a:r>
            <a:r>
              <a:rPr lang="ru-RU" sz="2000" dirty="0" err="1" smtClean="0"/>
              <a:t>питання</a:t>
            </a:r>
            <a:r>
              <a:rPr lang="ru-RU" sz="2000" dirty="0" smtClean="0"/>
              <a:t> про </a:t>
            </a:r>
            <a:r>
              <a:rPr lang="ru-RU" sz="2000" dirty="0" err="1" smtClean="0"/>
              <a:t>двигун</a:t>
            </a:r>
            <a:r>
              <a:rPr lang="ru-RU" sz="2000" dirty="0" smtClean="0"/>
              <a:t> </a:t>
            </a:r>
            <a:r>
              <a:rPr lang="ru-RU" sz="2000" dirty="0" err="1" smtClean="0"/>
              <a:t>внутрішнього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згорання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залишається</a:t>
            </a:r>
            <a:r>
              <a:rPr lang="ru-RU" sz="2000" dirty="0" smtClean="0"/>
              <a:t> основною </a:t>
            </a:r>
            <a:r>
              <a:rPr lang="ru-RU" sz="2000" dirty="0" err="1" smtClean="0"/>
              <a:t>рушійною</a:t>
            </a:r>
            <a:r>
              <a:rPr lang="ru-RU" sz="2000" dirty="0" smtClean="0"/>
              <a:t> силою </a:t>
            </a:r>
            <a:r>
              <a:rPr lang="ru-RU" sz="2000" dirty="0" err="1" smtClean="0"/>
              <a:t>автомобіля</a:t>
            </a:r>
            <a:r>
              <a:rPr lang="ru-RU" sz="2000" dirty="0" smtClean="0"/>
              <a:t>. У </a:t>
            </a:r>
            <a:r>
              <a:rPr lang="ru-RU" sz="2000" dirty="0" err="1" smtClean="0"/>
              <a:t>зв'язку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цим</a:t>
            </a:r>
            <a:r>
              <a:rPr lang="ru-RU" sz="2000" dirty="0" smtClean="0"/>
              <a:t>, </a:t>
            </a:r>
            <a:r>
              <a:rPr lang="ru-RU" sz="2000" dirty="0" err="1" smtClean="0"/>
              <a:t>єдиний</a:t>
            </a:r>
            <a:r>
              <a:rPr lang="ru-RU" sz="2000" dirty="0" smtClean="0"/>
              <a:t> шлях </a:t>
            </a:r>
            <a:r>
              <a:rPr lang="ru-RU" sz="2000" dirty="0" err="1" smtClean="0"/>
              <a:t>рішення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енергетичної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проблеми</a:t>
            </a:r>
            <a:r>
              <a:rPr lang="ru-RU" sz="2000" dirty="0" smtClean="0"/>
              <a:t> </a:t>
            </a:r>
            <a:r>
              <a:rPr lang="ru-RU" sz="2000" dirty="0" err="1" smtClean="0"/>
              <a:t>автомобільного</a:t>
            </a:r>
            <a:r>
              <a:rPr lang="ru-RU" sz="2000" dirty="0" smtClean="0"/>
              <a:t> транспорту –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створення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альтернативних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видів</a:t>
            </a:r>
            <a:r>
              <a:rPr lang="ru-RU" sz="2000" dirty="0" smtClean="0"/>
              <a:t> </a:t>
            </a:r>
            <a:r>
              <a:rPr lang="ru-RU" sz="2000" dirty="0" err="1" smtClean="0"/>
              <a:t>палива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2050" name="Picture 2" descr="C:\Users\ADMIN\Desktop\Новая папка (2)\China---Environment---Pol-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764704"/>
            <a:ext cx="3456384" cy="2520280"/>
          </a:xfrm>
          <a:prstGeom prst="rect">
            <a:avLst/>
          </a:prstGeom>
          <a:noFill/>
        </p:spPr>
      </p:pic>
      <p:pic>
        <p:nvPicPr>
          <p:cNvPr id="2051" name="Picture 3" descr="C:\Users\ADMIN\Desktop\Новая папка (2)\F123vJtcS-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3717032"/>
            <a:ext cx="3445470" cy="25872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335846"/>
            <a:ext cx="741682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err="1" smtClean="0"/>
              <a:t>Нове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пальне</a:t>
            </a:r>
            <a:r>
              <a:rPr lang="ru-RU" sz="2400" b="1" i="1" dirty="0" smtClean="0"/>
              <a:t> повинно </a:t>
            </a:r>
            <a:r>
              <a:rPr lang="ru-RU" sz="2400" b="1" i="1" dirty="0" err="1" smtClean="0"/>
              <a:t>задовольнити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дуже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багатьом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вимогам</a:t>
            </a:r>
            <a:r>
              <a:rPr lang="ru-RU" sz="2400" b="1" i="1" dirty="0" smtClean="0"/>
              <a:t>, а </a:t>
            </a:r>
            <a:r>
              <a:rPr lang="ru-RU" sz="2400" b="1" i="1" dirty="0" err="1" smtClean="0"/>
              <a:t>саме</a:t>
            </a:r>
            <a:r>
              <a:rPr lang="ru-RU" sz="2400" b="1" i="1" dirty="0" smtClean="0"/>
              <a:t>: </a:t>
            </a:r>
          </a:p>
          <a:p>
            <a:endParaRPr lang="ru-RU" sz="2100" dirty="0" smtClean="0"/>
          </a:p>
          <a:p>
            <a:r>
              <a:rPr lang="ru-RU" sz="2100" dirty="0" smtClean="0"/>
              <a:t>1) </a:t>
            </a:r>
            <a:r>
              <a:rPr lang="ru-RU" sz="2100" dirty="0" err="1" smtClean="0"/>
              <a:t>Альтернативні</a:t>
            </a:r>
            <a:r>
              <a:rPr lang="ru-RU" sz="2100" dirty="0" smtClean="0"/>
              <a:t> </a:t>
            </a:r>
            <a:r>
              <a:rPr lang="ru-RU" sz="2100" dirty="0" err="1" smtClean="0"/>
              <a:t>види</a:t>
            </a:r>
            <a:r>
              <a:rPr lang="ru-RU" sz="2100" dirty="0" smtClean="0"/>
              <a:t> </a:t>
            </a:r>
            <a:r>
              <a:rPr lang="ru-RU" sz="2100" dirty="0" err="1" smtClean="0"/>
              <a:t>палива</a:t>
            </a:r>
            <a:r>
              <a:rPr lang="ru-RU" sz="2100" dirty="0" smtClean="0"/>
              <a:t>, як правило, </a:t>
            </a:r>
            <a:r>
              <a:rPr lang="ru-RU" sz="2100" dirty="0" err="1" smtClean="0"/>
              <a:t>повинні</a:t>
            </a:r>
            <a:r>
              <a:rPr lang="ru-RU" sz="2100" dirty="0" smtClean="0"/>
              <a:t> </a:t>
            </a:r>
            <a:r>
              <a:rPr lang="ru-RU" sz="2100" dirty="0" err="1" smtClean="0"/>
              <a:t>давати</a:t>
            </a:r>
            <a:r>
              <a:rPr lang="ru-RU" sz="2100" dirty="0" smtClean="0"/>
              <a:t> </a:t>
            </a:r>
            <a:r>
              <a:rPr lang="ru-RU" sz="2100" dirty="0" err="1" smtClean="0"/>
              <a:t>менше</a:t>
            </a:r>
            <a:r>
              <a:rPr lang="ru-RU" sz="2100" dirty="0" smtClean="0"/>
              <a:t> </a:t>
            </a:r>
            <a:r>
              <a:rPr lang="ru-RU" sz="2100" dirty="0" err="1" smtClean="0"/>
              <a:t>викидів</a:t>
            </a:r>
            <a:r>
              <a:rPr lang="ru-RU" sz="2100" dirty="0" smtClean="0"/>
              <a:t>, </a:t>
            </a:r>
            <a:r>
              <a:rPr lang="ru-RU" sz="2100" dirty="0" err="1" smtClean="0"/>
              <a:t>які</a:t>
            </a:r>
            <a:r>
              <a:rPr lang="ru-RU" sz="2100" dirty="0" smtClean="0"/>
              <a:t> </a:t>
            </a:r>
            <a:r>
              <a:rPr lang="ru-RU" sz="2100" dirty="0" err="1" smtClean="0"/>
              <a:t>усилюють</a:t>
            </a:r>
            <a:r>
              <a:rPr lang="ru-RU" sz="2100" dirty="0" smtClean="0"/>
              <a:t> смог, </a:t>
            </a:r>
            <a:r>
              <a:rPr lang="ru-RU" sz="2100" dirty="0" err="1" smtClean="0"/>
              <a:t>забруднення</a:t>
            </a:r>
            <a:r>
              <a:rPr lang="ru-RU" sz="2100" dirty="0" smtClean="0"/>
              <a:t> </a:t>
            </a:r>
            <a:r>
              <a:rPr lang="ru-RU" sz="2100" dirty="0" err="1" smtClean="0"/>
              <a:t>повітря</a:t>
            </a:r>
            <a:r>
              <a:rPr lang="ru-RU" sz="2100" dirty="0" smtClean="0"/>
              <a:t> </a:t>
            </a:r>
            <a:r>
              <a:rPr lang="ru-RU" sz="2100" dirty="0" err="1" smtClean="0"/>
              <a:t>і</a:t>
            </a:r>
            <a:r>
              <a:rPr lang="ru-RU" sz="2100" dirty="0" smtClean="0"/>
              <a:t> </a:t>
            </a:r>
            <a:r>
              <a:rPr lang="ru-RU" sz="2100" dirty="0" err="1" smtClean="0"/>
              <a:t>глобальне</a:t>
            </a:r>
            <a:r>
              <a:rPr lang="ru-RU" sz="2100" dirty="0" smtClean="0"/>
              <a:t> </a:t>
            </a:r>
            <a:r>
              <a:rPr lang="ru-RU" sz="2100" dirty="0" err="1" smtClean="0"/>
              <a:t>потепління</a:t>
            </a:r>
            <a:r>
              <a:rPr lang="ru-RU" sz="2100" dirty="0" smtClean="0"/>
              <a:t>.</a:t>
            </a:r>
          </a:p>
          <a:p>
            <a:endParaRPr lang="ru-RU" sz="2100" dirty="0" smtClean="0"/>
          </a:p>
          <a:p>
            <a:r>
              <a:rPr lang="ru-RU" sz="2100" dirty="0" smtClean="0"/>
              <a:t>2) </a:t>
            </a:r>
            <a:r>
              <a:rPr lang="ru-RU" sz="2100" dirty="0" err="1" smtClean="0"/>
              <a:t>Більшість</a:t>
            </a:r>
            <a:r>
              <a:rPr lang="ru-RU" sz="2100" dirty="0" smtClean="0"/>
              <a:t> </a:t>
            </a:r>
            <a:r>
              <a:rPr lang="ru-RU" sz="2100" dirty="0" err="1" smtClean="0"/>
              <a:t>альтернативних</a:t>
            </a:r>
            <a:r>
              <a:rPr lang="ru-RU" sz="2100" dirty="0" smtClean="0"/>
              <a:t> </a:t>
            </a:r>
            <a:r>
              <a:rPr lang="ru-RU" sz="2100" dirty="0" err="1" smtClean="0"/>
              <a:t>видів</a:t>
            </a:r>
            <a:r>
              <a:rPr lang="ru-RU" sz="2100" dirty="0" smtClean="0"/>
              <a:t> </a:t>
            </a:r>
            <a:r>
              <a:rPr lang="ru-RU" sz="2100" dirty="0" err="1" smtClean="0"/>
              <a:t>палива</a:t>
            </a:r>
            <a:r>
              <a:rPr lang="ru-RU" sz="2100" dirty="0" smtClean="0"/>
              <a:t> повинно </a:t>
            </a:r>
            <a:r>
              <a:rPr lang="ru-RU" sz="2100" dirty="0" err="1" smtClean="0"/>
              <a:t>проводитися</a:t>
            </a:r>
            <a:r>
              <a:rPr lang="ru-RU" sz="2100" dirty="0" smtClean="0"/>
              <a:t> </a:t>
            </a:r>
            <a:r>
              <a:rPr lang="ru-RU" sz="2100" dirty="0" err="1" smtClean="0"/>
              <a:t>з</a:t>
            </a:r>
            <a:r>
              <a:rPr lang="ru-RU" sz="2100" dirty="0" smtClean="0"/>
              <a:t> </a:t>
            </a:r>
            <a:r>
              <a:rPr lang="ru-RU" sz="2100" dirty="0" err="1" smtClean="0"/>
              <a:t>невичерпних</a:t>
            </a:r>
            <a:r>
              <a:rPr lang="ru-RU" sz="2100" dirty="0" smtClean="0"/>
              <a:t> </a:t>
            </a:r>
            <a:r>
              <a:rPr lang="ru-RU" sz="2100" dirty="0" err="1" smtClean="0"/>
              <a:t>запасів</a:t>
            </a:r>
            <a:r>
              <a:rPr lang="ru-RU" sz="2100" dirty="0" smtClean="0"/>
              <a:t> </a:t>
            </a:r>
            <a:r>
              <a:rPr lang="ru-RU" sz="2100" dirty="0" err="1" smtClean="0"/>
              <a:t>сировини</a:t>
            </a:r>
            <a:r>
              <a:rPr lang="ru-RU" sz="2100" dirty="0" smtClean="0"/>
              <a:t>.</a:t>
            </a:r>
          </a:p>
          <a:p>
            <a:endParaRPr lang="ru-RU" sz="2100" dirty="0" smtClean="0"/>
          </a:p>
          <a:p>
            <a:r>
              <a:rPr lang="ru-RU" sz="2100" dirty="0" smtClean="0"/>
              <a:t>3) </a:t>
            </a:r>
            <a:r>
              <a:rPr lang="ru-RU" sz="2100" dirty="0" err="1" smtClean="0"/>
              <a:t>Альтернативні</a:t>
            </a:r>
            <a:r>
              <a:rPr lang="ru-RU" sz="2100" dirty="0" smtClean="0"/>
              <a:t> </a:t>
            </a:r>
            <a:r>
              <a:rPr lang="ru-RU" sz="2100" dirty="0" err="1" smtClean="0"/>
              <a:t>види</a:t>
            </a:r>
            <a:r>
              <a:rPr lang="ru-RU" sz="2100" dirty="0" smtClean="0"/>
              <a:t> </a:t>
            </a:r>
            <a:r>
              <a:rPr lang="ru-RU" sz="2100" dirty="0" err="1" smtClean="0"/>
              <a:t>палива</a:t>
            </a:r>
            <a:r>
              <a:rPr lang="ru-RU" sz="2100" dirty="0" smtClean="0"/>
              <a:t> </a:t>
            </a:r>
            <a:r>
              <a:rPr lang="ru-RU" sz="2100" dirty="0" err="1" smtClean="0"/>
              <a:t>повинні</a:t>
            </a:r>
            <a:r>
              <a:rPr lang="ru-RU" sz="2100" dirty="0" smtClean="0"/>
              <a:t> </a:t>
            </a:r>
            <a:r>
              <a:rPr lang="ru-RU" sz="2100" dirty="0" err="1" smtClean="0"/>
              <a:t>мати</a:t>
            </a:r>
            <a:r>
              <a:rPr lang="ru-RU" sz="2100" dirty="0" smtClean="0"/>
              <a:t> </a:t>
            </a:r>
            <a:r>
              <a:rPr lang="ru-RU" sz="2100" dirty="0" err="1" smtClean="0"/>
              <a:t>низьку</a:t>
            </a:r>
            <a:r>
              <a:rPr lang="ru-RU" sz="2100" dirty="0" smtClean="0"/>
              <a:t> </a:t>
            </a:r>
            <a:r>
              <a:rPr lang="ru-RU" sz="2100" dirty="0" err="1" smtClean="0"/>
              <a:t>вартість</a:t>
            </a:r>
            <a:r>
              <a:rPr lang="ru-RU" sz="2100" dirty="0" smtClean="0"/>
              <a:t>. </a:t>
            </a:r>
          </a:p>
          <a:p>
            <a:endParaRPr lang="ru-RU" sz="2100" dirty="0" smtClean="0"/>
          </a:p>
          <a:p>
            <a:r>
              <a:rPr lang="ru-RU" sz="2100" dirty="0" smtClean="0"/>
              <a:t>4) </a:t>
            </a:r>
            <a:r>
              <a:rPr lang="ru-RU" sz="2100" dirty="0" err="1" smtClean="0"/>
              <a:t>Альтернативні</a:t>
            </a:r>
            <a:r>
              <a:rPr lang="ru-RU" sz="2100" dirty="0" smtClean="0"/>
              <a:t> </a:t>
            </a:r>
            <a:r>
              <a:rPr lang="ru-RU" sz="2100" dirty="0" err="1" smtClean="0"/>
              <a:t>види</a:t>
            </a:r>
            <a:r>
              <a:rPr lang="ru-RU" sz="2100" dirty="0" smtClean="0"/>
              <a:t> </a:t>
            </a:r>
            <a:r>
              <a:rPr lang="ru-RU" sz="2100" dirty="0" err="1" smtClean="0"/>
              <a:t>палива</a:t>
            </a:r>
            <a:r>
              <a:rPr lang="ru-RU" sz="2100" dirty="0" smtClean="0"/>
              <a:t> не </a:t>
            </a:r>
            <a:r>
              <a:rPr lang="ru-RU" sz="2100" dirty="0" err="1" smtClean="0"/>
              <a:t>повинні</a:t>
            </a:r>
            <a:r>
              <a:rPr lang="ru-RU" sz="2100" dirty="0" smtClean="0"/>
              <a:t> </a:t>
            </a:r>
            <a:r>
              <a:rPr lang="ru-RU" sz="2100" dirty="0" err="1" smtClean="0"/>
              <a:t>погіршувати</a:t>
            </a:r>
            <a:r>
              <a:rPr lang="ru-RU" sz="2100" dirty="0" smtClean="0"/>
              <a:t> роботу </a:t>
            </a:r>
            <a:r>
              <a:rPr lang="ru-RU" sz="2100" dirty="0" err="1" smtClean="0"/>
              <a:t>двигуна</a:t>
            </a:r>
            <a:r>
              <a:rPr lang="ru-RU" sz="2100" dirty="0" smtClean="0"/>
              <a:t>.</a:t>
            </a:r>
          </a:p>
          <a:p>
            <a:endParaRPr lang="ru-RU" sz="2100" dirty="0" smtClean="0"/>
          </a:p>
          <a:p>
            <a:r>
              <a:rPr lang="ru-RU" sz="2100" dirty="0" smtClean="0"/>
              <a:t>5) </a:t>
            </a:r>
            <a:r>
              <a:rPr lang="ru-RU" sz="2100" dirty="0" err="1" smtClean="0"/>
              <a:t>Використовування</a:t>
            </a:r>
            <a:r>
              <a:rPr lang="ru-RU" sz="2100" dirty="0" smtClean="0"/>
              <a:t> </a:t>
            </a:r>
            <a:r>
              <a:rPr lang="ru-RU" sz="2100" dirty="0" err="1" smtClean="0"/>
              <a:t>альтернативних</a:t>
            </a:r>
            <a:r>
              <a:rPr lang="ru-RU" sz="2100" dirty="0" smtClean="0"/>
              <a:t> </a:t>
            </a:r>
            <a:r>
              <a:rPr lang="ru-RU" sz="2100" dirty="0" err="1" smtClean="0"/>
              <a:t>видів</a:t>
            </a:r>
            <a:r>
              <a:rPr lang="ru-RU" sz="2100" dirty="0" smtClean="0"/>
              <a:t> </a:t>
            </a:r>
            <a:r>
              <a:rPr lang="ru-RU" sz="2100" dirty="0" err="1" smtClean="0"/>
              <a:t>палива</a:t>
            </a:r>
            <a:r>
              <a:rPr lang="ru-RU" sz="2100" dirty="0" smtClean="0"/>
              <a:t> повинно </a:t>
            </a:r>
            <a:r>
              <a:rPr lang="ru-RU" sz="2100" dirty="0" err="1" smtClean="0"/>
              <a:t>дозволяти</a:t>
            </a:r>
            <a:r>
              <a:rPr lang="ru-RU" sz="2100" dirty="0" smtClean="0"/>
              <a:t> </a:t>
            </a:r>
            <a:r>
              <a:rPr lang="ru-RU" sz="2100" dirty="0" err="1" smtClean="0"/>
              <a:t>будь-якій</a:t>
            </a:r>
            <a:r>
              <a:rPr lang="ru-RU" sz="2100" dirty="0" smtClean="0"/>
              <a:t> </a:t>
            </a:r>
            <a:r>
              <a:rPr lang="ru-RU" sz="2100" dirty="0" err="1" smtClean="0"/>
              <a:t>державі</a:t>
            </a:r>
            <a:r>
              <a:rPr lang="ru-RU" sz="2100" dirty="0" smtClean="0"/>
              <a:t> </a:t>
            </a:r>
            <a:r>
              <a:rPr lang="ru-RU" sz="2100" dirty="0" err="1" smtClean="0"/>
              <a:t>підвищити</a:t>
            </a:r>
            <a:r>
              <a:rPr lang="ru-RU" sz="2100" dirty="0" smtClean="0"/>
              <a:t> </a:t>
            </a:r>
            <a:r>
              <a:rPr lang="ru-RU" sz="2100" dirty="0" err="1" smtClean="0"/>
              <a:t>енергетичну</a:t>
            </a:r>
            <a:r>
              <a:rPr lang="ru-RU" sz="2100" dirty="0" smtClean="0"/>
              <a:t> </a:t>
            </a:r>
            <a:r>
              <a:rPr lang="ru-RU" sz="2100" dirty="0" err="1" smtClean="0"/>
              <a:t>незалежність</a:t>
            </a:r>
            <a:r>
              <a:rPr lang="ru-RU" sz="2100" dirty="0" smtClean="0"/>
              <a:t> </a:t>
            </a:r>
            <a:r>
              <a:rPr lang="ru-RU" sz="2100" dirty="0" err="1" smtClean="0"/>
              <a:t>і</a:t>
            </a:r>
            <a:r>
              <a:rPr lang="ru-RU" sz="2100" dirty="0" smtClean="0"/>
              <a:t> </a:t>
            </a:r>
            <a:r>
              <a:rPr lang="ru-RU" sz="2100" dirty="0" err="1" smtClean="0"/>
              <a:t>безпеку</a:t>
            </a:r>
            <a:r>
              <a:rPr lang="ru-RU" sz="2100" dirty="0" smtClean="0"/>
              <a:t>.</a:t>
            </a:r>
            <a:endParaRPr lang="ru-RU" sz="2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332656"/>
            <a:ext cx="453650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/>
              <a:t>Серед</a:t>
            </a:r>
            <a:r>
              <a:rPr lang="ru-RU" sz="2000" dirty="0" smtClean="0"/>
              <a:t> </a:t>
            </a:r>
            <a:r>
              <a:rPr lang="ru-RU" sz="2000" dirty="0" err="1" smtClean="0"/>
              <a:t>альтернативних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видів</a:t>
            </a:r>
            <a:r>
              <a:rPr lang="ru-RU" sz="2000" dirty="0" smtClean="0"/>
              <a:t> </a:t>
            </a:r>
            <a:r>
              <a:rPr lang="ru-RU" sz="2000" dirty="0" err="1" smtClean="0"/>
              <a:t>палива</a:t>
            </a:r>
            <a:r>
              <a:rPr lang="ru-RU" sz="2000" dirty="0" smtClean="0"/>
              <a:t> в першу </a:t>
            </a:r>
            <a:r>
              <a:rPr lang="ru-RU" sz="2000" dirty="0" err="1" smtClean="0"/>
              <a:t>чергу</a:t>
            </a:r>
            <a:r>
              <a:rPr lang="ru-RU" sz="2000" dirty="0" smtClean="0"/>
              <a:t> </a:t>
            </a:r>
            <a:r>
              <a:rPr lang="ru-RU" sz="2000" dirty="0" err="1" smtClean="0"/>
              <a:t>слід</a:t>
            </a:r>
            <a:r>
              <a:rPr lang="ru-RU" sz="2000" dirty="0" smtClean="0"/>
              <a:t> </a:t>
            </a:r>
            <a:r>
              <a:rPr lang="ru-RU" sz="2000" dirty="0" err="1" smtClean="0"/>
              <a:t>зазначити</a:t>
            </a:r>
            <a:r>
              <a:rPr lang="ru-RU" sz="2000" dirty="0" smtClean="0"/>
              <a:t> </a:t>
            </a:r>
            <a:r>
              <a:rPr lang="ru-RU" sz="2000" dirty="0" err="1" smtClean="0"/>
              <a:t>спирти</a:t>
            </a:r>
            <a:r>
              <a:rPr lang="ru-RU" sz="2000" dirty="0" smtClean="0"/>
              <a:t>, </a:t>
            </a:r>
            <a:r>
              <a:rPr lang="ru-RU" sz="2000" dirty="0" err="1" smtClean="0"/>
              <a:t>зокрема</a:t>
            </a:r>
            <a:r>
              <a:rPr lang="ru-RU" sz="2000" dirty="0" smtClean="0"/>
              <a:t> метанол та </a:t>
            </a:r>
            <a:r>
              <a:rPr lang="ru-RU" sz="2000" dirty="0" err="1" smtClean="0"/>
              <a:t>етанол</a:t>
            </a:r>
            <a:r>
              <a:rPr lang="ru-RU" sz="2000" dirty="0" smtClean="0"/>
              <a:t>, </a:t>
            </a:r>
            <a:r>
              <a:rPr lang="ru-RU" sz="2000" dirty="0" err="1" smtClean="0"/>
              <a:t>які</a:t>
            </a:r>
            <a:r>
              <a:rPr lang="ru-RU" sz="2000" dirty="0" smtClean="0"/>
              <a:t> </a:t>
            </a:r>
            <a:r>
              <a:rPr lang="ru-RU" sz="2000" dirty="0" err="1" smtClean="0"/>
              <a:t>можна</a:t>
            </a:r>
            <a:r>
              <a:rPr lang="ru-RU" sz="2000" dirty="0" smtClean="0"/>
              <a:t> </a:t>
            </a:r>
            <a:r>
              <a:rPr lang="ru-RU" sz="2000" dirty="0" err="1" smtClean="0"/>
              <a:t>застосовувати</a:t>
            </a:r>
            <a:r>
              <a:rPr lang="ru-RU" sz="2000" dirty="0" smtClean="0"/>
              <a:t> не </a:t>
            </a:r>
            <a:r>
              <a:rPr lang="ru-RU" sz="2000" dirty="0" err="1" smtClean="0"/>
              <a:t>тільки</a:t>
            </a:r>
            <a:r>
              <a:rPr lang="ru-RU" sz="2000" dirty="0" smtClean="0"/>
              <a:t> як добавку до бензину, </a:t>
            </a:r>
            <a:r>
              <a:rPr lang="ru-RU" sz="2000" dirty="0" err="1" smtClean="0"/>
              <a:t>але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в чистому </a:t>
            </a:r>
            <a:r>
              <a:rPr lang="ru-RU" sz="2000" dirty="0" err="1" smtClean="0"/>
              <a:t>вигляді</a:t>
            </a:r>
            <a:r>
              <a:rPr lang="ru-RU" sz="2000" dirty="0" smtClean="0"/>
              <a:t>.</a:t>
            </a:r>
          </a:p>
          <a:p>
            <a:endParaRPr lang="ru-RU" sz="2000" dirty="0" smtClean="0"/>
          </a:p>
          <a:p>
            <a:r>
              <a:rPr lang="ru-RU" sz="2000" dirty="0" err="1" smtClean="0"/>
              <a:t>Головні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переваги</a:t>
            </a:r>
            <a:r>
              <a:rPr lang="ru-RU" sz="2000" dirty="0" smtClean="0"/>
              <a:t> </a:t>
            </a:r>
            <a:r>
              <a:rPr lang="ru-RU" sz="2000" dirty="0" err="1" smtClean="0"/>
              <a:t>етанолу</a:t>
            </a:r>
            <a:r>
              <a:rPr lang="ru-RU" sz="2000" dirty="0" smtClean="0"/>
              <a:t> та метанолу – </a:t>
            </a:r>
            <a:r>
              <a:rPr lang="ru-RU" sz="2000" dirty="0" err="1" smtClean="0"/>
              <a:t>висока</a:t>
            </a:r>
            <a:r>
              <a:rPr lang="ru-RU" sz="2000" dirty="0" smtClean="0"/>
              <a:t> </a:t>
            </a:r>
            <a:r>
              <a:rPr lang="ru-RU" sz="2000" dirty="0" err="1" smtClean="0"/>
              <a:t>детонаційна</a:t>
            </a:r>
            <a:r>
              <a:rPr lang="ru-RU" sz="2000" dirty="0" smtClean="0"/>
              <a:t> </a:t>
            </a:r>
            <a:r>
              <a:rPr lang="ru-RU" sz="2000" dirty="0" err="1" smtClean="0"/>
              <a:t>стійкість</a:t>
            </a:r>
            <a:r>
              <a:rPr lang="ru-RU" sz="2000" dirty="0" smtClean="0"/>
              <a:t> та </a:t>
            </a:r>
            <a:r>
              <a:rPr lang="ru-RU" sz="2000" dirty="0" err="1" smtClean="0"/>
              <a:t>добрий</a:t>
            </a:r>
            <a:r>
              <a:rPr lang="ru-RU" sz="2000" dirty="0" smtClean="0"/>
              <a:t> </a:t>
            </a:r>
            <a:r>
              <a:rPr lang="ru-RU" sz="2000" dirty="0" err="1" smtClean="0"/>
              <a:t>коефіцієнт</a:t>
            </a:r>
            <a:r>
              <a:rPr lang="ru-RU" sz="2000" dirty="0" smtClean="0"/>
              <a:t> </a:t>
            </a:r>
            <a:r>
              <a:rPr lang="ru-RU" sz="2000" dirty="0" err="1" smtClean="0"/>
              <a:t>корисної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дії</a:t>
            </a:r>
            <a:r>
              <a:rPr lang="ru-RU" sz="2000" dirty="0" smtClean="0"/>
              <a:t> (ККД) </a:t>
            </a:r>
            <a:r>
              <a:rPr lang="ru-RU" sz="2000" dirty="0" err="1" smtClean="0"/>
              <a:t>робочого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процесу</a:t>
            </a:r>
            <a:r>
              <a:rPr lang="ru-RU" sz="2000" dirty="0" smtClean="0"/>
              <a:t>, </a:t>
            </a:r>
            <a:r>
              <a:rPr lang="ru-RU" sz="2000" dirty="0" err="1" smtClean="0"/>
              <a:t>недолік</a:t>
            </a:r>
            <a:r>
              <a:rPr lang="ru-RU" sz="2000" dirty="0" smtClean="0"/>
              <a:t> – </a:t>
            </a:r>
            <a:r>
              <a:rPr lang="ru-RU" sz="2000" dirty="0" err="1" smtClean="0"/>
              <a:t>знижена</a:t>
            </a:r>
            <a:r>
              <a:rPr lang="ru-RU" sz="2000" dirty="0" smtClean="0"/>
              <a:t> теплотворна </a:t>
            </a:r>
            <a:r>
              <a:rPr lang="ru-RU" sz="2000" dirty="0" err="1" smtClean="0"/>
              <a:t>здатність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зменшує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пробіг</a:t>
            </a:r>
            <a:r>
              <a:rPr lang="ru-RU" sz="2000" dirty="0" smtClean="0"/>
              <a:t> </a:t>
            </a:r>
            <a:r>
              <a:rPr lang="ru-RU" sz="2000" dirty="0" err="1" smtClean="0"/>
              <a:t>між</a:t>
            </a:r>
            <a:r>
              <a:rPr lang="ru-RU" sz="2000" dirty="0" smtClean="0"/>
              <a:t> </a:t>
            </a:r>
            <a:r>
              <a:rPr lang="ru-RU" sz="2000" dirty="0" err="1" smtClean="0"/>
              <a:t>автомобільними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заправочними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станціями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збільшує</a:t>
            </a:r>
            <a:r>
              <a:rPr lang="ru-RU" sz="2000" dirty="0" smtClean="0"/>
              <a:t> </a:t>
            </a:r>
            <a:r>
              <a:rPr lang="ru-RU" sz="2000" dirty="0" err="1" smtClean="0"/>
              <a:t>витрати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палива</a:t>
            </a:r>
            <a:r>
              <a:rPr lang="ru-RU" sz="2000" dirty="0" smtClean="0"/>
              <a:t> в 1,5-2 рази в </a:t>
            </a:r>
            <a:r>
              <a:rPr lang="ru-RU" sz="2000" dirty="0" err="1" smtClean="0"/>
              <a:t>порівнянні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бензином. </a:t>
            </a:r>
            <a:r>
              <a:rPr lang="ru-RU" sz="2000" dirty="0" err="1" smtClean="0"/>
              <a:t>Крім</a:t>
            </a:r>
            <a:r>
              <a:rPr lang="ru-RU" sz="2000" dirty="0" smtClean="0"/>
              <a:t> того, через </a:t>
            </a:r>
            <a:r>
              <a:rPr lang="ru-RU" sz="2000" dirty="0" err="1" smtClean="0"/>
              <a:t>погане</a:t>
            </a:r>
            <a:r>
              <a:rPr lang="ru-RU" sz="2000" dirty="0" smtClean="0"/>
              <a:t> </a:t>
            </a:r>
            <a:r>
              <a:rPr lang="ru-RU" sz="2000" dirty="0" err="1" smtClean="0"/>
              <a:t>випаровування</a:t>
            </a:r>
            <a:r>
              <a:rPr lang="ru-RU" sz="2000" dirty="0" smtClean="0"/>
              <a:t> метанолу та </a:t>
            </a:r>
            <a:r>
              <a:rPr lang="ru-RU" sz="2000" dirty="0" err="1" smtClean="0"/>
              <a:t>етанолу</a:t>
            </a:r>
            <a:r>
              <a:rPr lang="ru-RU" sz="2000" dirty="0" smtClean="0"/>
              <a:t> </a:t>
            </a:r>
            <a:r>
              <a:rPr lang="ru-RU" sz="2000" dirty="0" err="1" smtClean="0"/>
              <a:t>ускладнений</a:t>
            </a:r>
            <a:r>
              <a:rPr lang="ru-RU" sz="2000" dirty="0" smtClean="0"/>
              <a:t> запуск </a:t>
            </a:r>
            <a:r>
              <a:rPr lang="ru-RU" sz="2000" dirty="0" err="1" smtClean="0"/>
              <a:t>двигуна</a:t>
            </a:r>
            <a:r>
              <a:rPr lang="ru-RU" sz="2000" dirty="0" smtClean="0"/>
              <a:t>. </a:t>
            </a:r>
            <a:r>
              <a:rPr lang="ru-RU" sz="2000" dirty="0" err="1" smtClean="0"/>
              <a:t>Використовування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спиртів</a:t>
            </a:r>
            <a:r>
              <a:rPr lang="ru-RU" sz="2000" dirty="0" smtClean="0"/>
              <a:t> в </a:t>
            </a:r>
            <a:r>
              <a:rPr lang="ru-RU" sz="2000" dirty="0" err="1" smtClean="0"/>
              <a:t>якості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автомобільного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палива</a:t>
            </a:r>
            <a:r>
              <a:rPr lang="ru-RU" sz="2000" dirty="0" smtClean="0"/>
              <a:t> </a:t>
            </a:r>
            <a:r>
              <a:rPr lang="ru-RU" sz="2000" dirty="0" err="1" smtClean="0"/>
              <a:t>вимагає</a:t>
            </a:r>
            <a:r>
              <a:rPr lang="ru-RU" sz="2000" dirty="0" smtClean="0"/>
              <a:t> </a:t>
            </a:r>
            <a:r>
              <a:rPr lang="ru-RU" sz="2000" dirty="0" err="1" smtClean="0"/>
              <a:t>незначної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переробки</a:t>
            </a:r>
            <a:r>
              <a:rPr lang="ru-RU" sz="2000" dirty="0" smtClean="0"/>
              <a:t> </a:t>
            </a:r>
            <a:r>
              <a:rPr lang="ru-RU" sz="2000" dirty="0" err="1" smtClean="0"/>
              <a:t>двигуна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3074" name="Picture 2" descr="C:\Users\ADMIN\Desktop\Новая папка (2)\201301101235_no_copyright_methano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476672"/>
            <a:ext cx="3491880" cy="2592288"/>
          </a:xfrm>
          <a:prstGeom prst="rect">
            <a:avLst/>
          </a:prstGeom>
          <a:noFill/>
        </p:spPr>
      </p:pic>
      <p:pic>
        <p:nvPicPr>
          <p:cNvPr id="3075" name="Picture 3" descr="C:\Users\ADMIN\Desktop\Новая папка (2)\etan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3284984"/>
            <a:ext cx="3137668" cy="32602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260649"/>
            <a:ext cx="76328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/>
              <a:t>Серед</a:t>
            </a:r>
            <a:r>
              <a:rPr lang="ru-RU" sz="2000" dirty="0" smtClean="0"/>
              <a:t> </a:t>
            </a:r>
            <a:r>
              <a:rPr lang="ru-RU" sz="2000" dirty="0" err="1" smtClean="0"/>
              <a:t>альтернативних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видів</a:t>
            </a:r>
            <a:r>
              <a:rPr lang="ru-RU" sz="2000" dirty="0" smtClean="0"/>
              <a:t> </a:t>
            </a:r>
            <a:r>
              <a:rPr lang="ru-RU" sz="2000" dirty="0" err="1" smtClean="0"/>
              <a:t>палива</a:t>
            </a:r>
            <a:r>
              <a:rPr lang="ru-RU" sz="2000" dirty="0" smtClean="0"/>
              <a:t> в першу </a:t>
            </a:r>
            <a:r>
              <a:rPr lang="ru-RU" sz="2000" dirty="0" err="1" smtClean="0"/>
              <a:t>чергу</a:t>
            </a:r>
            <a:r>
              <a:rPr lang="ru-RU" sz="2000" dirty="0" smtClean="0"/>
              <a:t> </a:t>
            </a:r>
            <a:r>
              <a:rPr lang="ru-RU" sz="2000" dirty="0" err="1" smtClean="0"/>
              <a:t>слід</a:t>
            </a:r>
            <a:r>
              <a:rPr lang="ru-RU" sz="2000" dirty="0" smtClean="0"/>
              <a:t> </a:t>
            </a:r>
            <a:r>
              <a:rPr lang="ru-RU" sz="2000" dirty="0" err="1" smtClean="0"/>
              <a:t>зазначити</a:t>
            </a:r>
            <a:r>
              <a:rPr lang="ru-RU" sz="2000" dirty="0" smtClean="0"/>
              <a:t> </a:t>
            </a:r>
            <a:r>
              <a:rPr lang="ru-RU" sz="2000" dirty="0" err="1" smtClean="0"/>
              <a:t>спирти</a:t>
            </a:r>
            <a:r>
              <a:rPr lang="ru-RU" sz="2000" dirty="0" smtClean="0"/>
              <a:t>, </a:t>
            </a:r>
            <a:r>
              <a:rPr lang="ru-RU" sz="2000" dirty="0" err="1" smtClean="0"/>
              <a:t>зокрема</a:t>
            </a:r>
            <a:r>
              <a:rPr lang="ru-RU" sz="2000" dirty="0" smtClean="0"/>
              <a:t> метанол та </a:t>
            </a:r>
            <a:r>
              <a:rPr lang="ru-RU" sz="2000" dirty="0" err="1" smtClean="0"/>
              <a:t>етанол</a:t>
            </a:r>
            <a:r>
              <a:rPr lang="ru-RU" sz="2000" dirty="0" smtClean="0"/>
              <a:t>, </a:t>
            </a:r>
            <a:r>
              <a:rPr lang="ru-RU" sz="2000" dirty="0" err="1" smtClean="0"/>
              <a:t>які</a:t>
            </a:r>
            <a:r>
              <a:rPr lang="ru-RU" sz="2000" dirty="0" smtClean="0"/>
              <a:t> </a:t>
            </a:r>
            <a:r>
              <a:rPr lang="ru-RU" sz="2000" dirty="0" err="1" smtClean="0"/>
              <a:t>можна</a:t>
            </a:r>
            <a:r>
              <a:rPr lang="ru-RU" sz="2000" dirty="0" smtClean="0"/>
              <a:t> </a:t>
            </a:r>
            <a:r>
              <a:rPr lang="ru-RU" sz="2000" dirty="0" err="1" smtClean="0"/>
              <a:t>застосовувати</a:t>
            </a:r>
            <a:r>
              <a:rPr lang="ru-RU" sz="2000" dirty="0" smtClean="0"/>
              <a:t> не </a:t>
            </a:r>
            <a:r>
              <a:rPr lang="ru-RU" sz="2000" dirty="0" err="1" smtClean="0"/>
              <a:t>тільки</a:t>
            </a:r>
            <a:r>
              <a:rPr lang="ru-RU" sz="2000" dirty="0" smtClean="0"/>
              <a:t> як добавку до бензину, </a:t>
            </a:r>
            <a:r>
              <a:rPr lang="ru-RU" sz="2000" dirty="0" err="1" smtClean="0"/>
              <a:t>але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в чистому </a:t>
            </a:r>
            <a:r>
              <a:rPr lang="ru-RU" sz="2000" dirty="0" err="1" smtClean="0"/>
              <a:t>вигляді</a:t>
            </a:r>
            <a:r>
              <a:rPr lang="ru-RU" sz="2000" dirty="0" smtClean="0"/>
              <a:t>.</a:t>
            </a:r>
          </a:p>
          <a:p>
            <a:endParaRPr lang="ru-RU" sz="2000" dirty="0" smtClean="0"/>
          </a:p>
          <a:p>
            <a:r>
              <a:rPr lang="ru-RU" sz="2000" dirty="0" err="1" smtClean="0"/>
              <a:t>Головні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переваги</a:t>
            </a:r>
            <a:r>
              <a:rPr lang="ru-RU" sz="2000" dirty="0" smtClean="0"/>
              <a:t> </a:t>
            </a:r>
            <a:r>
              <a:rPr lang="ru-RU" sz="2000" dirty="0" err="1" smtClean="0"/>
              <a:t>етанолу</a:t>
            </a:r>
            <a:r>
              <a:rPr lang="ru-RU" sz="2000" dirty="0" smtClean="0"/>
              <a:t> та метанолу – </a:t>
            </a:r>
            <a:r>
              <a:rPr lang="ru-RU" sz="2000" dirty="0" err="1" smtClean="0"/>
              <a:t>висока</a:t>
            </a:r>
            <a:r>
              <a:rPr lang="ru-RU" sz="2000" dirty="0" smtClean="0"/>
              <a:t> </a:t>
            </a:r>
            <a:r>
              <a:rPr lang="ru-RU" sz="2000" dirty="0" err="1" smtClean="0"/>
              <a:t>детонаційна</a:t>
            </a:r>
            <a:r>
              <a:rPr lang="ru-RU" sz="2000" dirty="0" smtClean="0"/>
              <a:t> </a:t>
            </a:r>
            <a:r>
              <a:rPr lang="ru-RU" sz="2000" dirty="0" err="1" smtClean="0"/>
              <a:t>стійкість</a:t>
            </a:r>
            <a:r>
              <a:rPr lang="ru-RU" sz="2000" dirty="0" smtClean="0"/>
              <a:t> та </a:t>
            </a:r>
            <a:r>
              <a:rPr lang="ru-RU" sz="2000" dirty="0" err="1" smtClean="0"/>
              <a:t>добрий</a:t>
            </a:r>
            <a:r>
              <a:rPr lang="ru-RU" sz="2000" dirty="0" smtClean="0"/>
              <a:t> </a:t>
            </a:r>
            <a:r>
              <a:rPr lang="ru-RU" sz="2000" dirty="0" err="1" smtClean="0"/>
              <a:t>коефіцієнт</a:t>
            </a:r>
            <a:r>
              <a:rPr lang="ru-RU" sz="2000" dirty="0" smtClean="0"/>
              <a:t> </a:t>
            </a:r>
            <a:r>
              <a:rPr lang="ru-RU" sz="2000" dirty="0" err="1" smtClean="0"/>
              <a:t>корисної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дії</a:t>
            </a:r>
            <a:r>
              <a:rPr lang="ru-RU" sz="2000" dirty="0" smtClean="0"/>
              <a:t> (ККД) </a:t>
            </a:r>
            <a:r>
              <a:rPr lang="ru-RU" sz="2000" dirty="0" err="1" smtClean="0"/>
              <a:t>робочого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процесу</a:t>
            </a:r>
            <a:r>
              <a:rPr lang="ru-RU" sz="2000" dirty="0" smtClean="0"/>
              <a:t>, </a:t>
            </a:r>
            <a:r>
              <a:rPr lang="ru-RU" sz="2000" dirty="0" err="1" smtClean="0"/>
              <a:t>недолік</a:t>
            </a:r>
            <a:r>
              <a:rPr lang="ru-RU" sz="2000" dirty="0" smtClean="0"/>
              <a:t> – </a:t>
            </a:r>
            <a:r>
              <a:rPr lang="ru-RU" sz="2000" dirty="0" err="1" smtClean="0"/>
              <a:t>знижена</a:t>
            </a:r>
            <a:r>
              <a:rPr lang="ru-RU" sz="2000" dirty="0" smtClean="0"/>
              <a:t> теплотворна </a:t>
            </a:r>
            <a:r>
              <a:rPr lang="ru-RU" sz="2000" dirty="0" err="1" smtClean="0"/>
              <a:t>здатність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зменшує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пробіг</a:t>
            </a:r>
            <a:r>
              <a:rPr lang="ru-RU" sz="2000" dirty="0" smtClean="0"/>
              <a:t> </a:t>
            </a:r>
            <a:r>
              <a:rPr lang="ru-RU" sz="2000" dirty="0" err="1" smtClean="0"/>
              <a:t>між</a:t>
            </a:r>
            <a:r>
              <a:rPr lang="ru-RU" sz="2000" dirty="0" smtClean="0"/>
              <a:t> </a:t>
            </a:r>
            <a:r>
              <a:rPr lang="ru-RU" sz="2000" dirty="0" err="1" smtClean="0"/>
              <a:t>автомобільними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заправочними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станціями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збільшує</a:t>
            </a:r>
            <a:r>
              <a:rPr lang="ru-RU" sz="2000" dirty="0" smtClean="0"/>
              <a:t> </a:t>
            </a:r>
            <a:r>
              <a:rPr lang="ru-RU" sz="2000" dirty="0" err="1" smtClean="0"/>
              <a:t>витрати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палива</a:t>
            </a:r>
            <a:r>
              <a:rPr lang="ru-RU" sz="2000" dirty="0" smtClean="0"/>
              <a:t> в 1,5-2 рази в </a:t>
            </a:r>
            <a:r>
              <a:rPr lang="ru-RU" sz="2000" dirty="0" err="1" smtClean="0"/>
              <a:t>порівнянні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бензином. </a:t>
            </a:r>
            <a:r>
              <a:rPr lang="ru-RU" sz="2000" dirty="0" err="1" smtClean="0"/>
              <a:t>Крім</a:t>
            </a:r>
            <a:r>
              <a:rPr lang="ru-RU" sz="2000" dirty="0" smtClean="0"/>
              <a:t> того, через </a:t>
            </a:r>
            <a:r>
              <a:rPr lang="ru-RU" sz="2000" dirty="0" err="1" smtClean="0"/>
              <a:t>погане</a:t>
            </a:r>
            <a:r>
              <a:rPr lang="ru-RU" sz="2000" dirty="0" smtClean="0"/>
              <a:t> </a:t>
            </a:r>
            <a:r>
              <a:rPr lang="ru-RU" sz="2000" dirty="0" err="1" smtClean="0"/>
              <a:t>випаровування</a:t>
            </a:r>
            <a:r>
              <a:rPr lang="ru-RU" sz="2000" dirty="0" smtClean="0"/>
              <a:t> метанолу та </a:t>
            </a:r>
            <a:r>
              <a:rPr lang="ru-RU" sz="2000" dirty="0" err="1" smtClean="0"/>
              <a:t>етанолу</a:t>
            </a:r>
            <a:r>
              <a:rPr lang="ru-RU" sz="2000" dirty="0" smtClean="0"/>
              <a:t> </a:t>
            </a:r>
            <a:r>
              <a:rPr lang="ru-RU" sz="2000" dirty="0" err="1" smtClean="0"/>
              <a:t>ускладнений</a:t>
            </a:r>
            <a:r>
              <a:rPr lang="ru-RU" sz="2000" dirty="0" smtClean="0"/>
              <a:t> запуск </a:t>
            </a:r>
            <a:r>
              <a:rPr lang="ru-RU" sz="2000" dirty="0" err="1" smtClean="0"/>
              <a:t>двигуна</a:t>
            </a:r>
            <a:r>
              <a:rPr lang="ru-RU" sz="2000" dirty="0" smtClean="0"/>
              <a:t>. </a:t>
            </a:r>
            <a:r>
              <a:rPr lang="ru-RU" sz="2000" dirty="0" err="1" smtClean="0"/>
              <a:t>Використовування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спиртів</a:t>
            </a:r>
            <a:r>
              <a:rPr lang="ru-RU" sz="2000" dirty="0" smtClean="0"/>
              <a:t> в </a:t>
            </a:r>
            <a:r>
              <a:rPr lang="ru-RU" sz="2000" dirty="0" err="1" smtClean="0"/>
              <a:t>якості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автомобільного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палива</a:t>
            </a:r>
            <a:r>
              <a:rPr lang="ru-RU" sz="2000" dirty="0" smtClean="0"/>
              <a:t> </a:t>
            </a:r>
            <a:r>
              <a:rPr lang="ru-RU" sz="2000" dirty="0" err="1" smtClean="0"/>
              <a:t>вимагає</a:t>
            </a:r>
            <a:r>
              <a:rPr lang="ru-RU" sz="2000" dirty="0" smtClean="0"/>
              <a:t> </a:t>
            </a:r>
            <a:r>
              <a:rPr lang="ru-RU" sz="2000" dirty="0" err="1" smtClean="0"/>
              <a:t>незначної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переробки</a:t>
            </a:r>
            <a:r>
              <a:rPr lang="ru-RU" sz="2000" dirty="0" smtClean="0"/>
              <a:t> </a:t>
            </a:r>
            <a:r>
              <a:rPr lang="ru-RU" sz="2000" dirty="0" err="1" smtClean="0"/>
              <a:t>двигуна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4098" name="Picture 2" descr="C:\Users\ADMIN\Desktop\Новая папка (2)\ovoschi_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4149080"/>
            <a:ext cx="3280346" cy="2460260"/>
          </a:xfrm>
          <a:prstGeom prst="rect">
            <a:avLst/>
          </a:prstGeom>
          <a:noFill/>
        </p:spPr>
      </p:pic>
      <p:pic>
        <p:nvPicPr>
          <p:cNvPr id="4100" name="Picture 4" descr="C:\Users\ADMIN\Desktop\Новая папка (2)\42485822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4149080"/>
            <a:ext cx="3264362" cy="2448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332657"/>
            <a:ext cx="748883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err="1" smtClean="0"/>
              <a:t>В</a:t>
            </a:r>
            <a:r>
              <a:rPr lang="ru-RU" sz="2000" dirty="0" err="1" smtClean="0"/>
              <a:t>иробництво</a:t>
            </a:r>
            <a:r>
              <a:rPr lang="ru-RU" sz="2000" dirty="0" smtClean="0"/>
              <a:t> </a:t>
            </a:r>
            <a:r>
              <a:rPr lang="ru-RU" sz="2000" dirty="0" err="1" smtClean="0"/>
              <a:t>етанолу</a:t>
            </a:r>
            <a:r>
              <a:rPr lang="ru-RU" sz="2000" dirty="0" smtClean="0"/>
              <a:t> </a:t>
            </a:r>
            <a:r>
              <a:rPr lang="ru-RU" sz="2000" dirty="0" err="1" smtClean="0"/>
              <a:t>підтримує</a:t>
            </a:r>
            <a:r>
              <a:rPr lang="ru-RU" sz="2000" dirty="0" smtClean="0"/>
              <a:t> </a:t>
            </a:r>
            <a:r>
              <a:rPr lang="ru-RU" sz="2000" dirty="0" err="1" smtClean="0"/>
              <a:t>фермерів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дозволяє</a:t>
            </a:r>
            <a:r>
              <a:rPr lang="ru-RU" sz="2000" dirty="0" smtClean="0"/>
              <a:t> </a:t>
            </a:r>
            <a:r>
              <a:rPr lang="ru-RU" sz="2000" dirty="0" err="1" smtClean="0"/>
              <a:t>створювати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робочі</a:t>
            </a:r>
            <a:r>
              <a:rPr lang="ru-RU" sz="2000" dirty="0" smtClean="0"/>
              <a:t> </a:t>
            </a:r>
            <a:r>
              <a:rPr lang="ru-RU" sz="2000" dirty="0" err="1" smtClean="0"/>
              <a:t>місця</a:t>
            </a:r>
            <a:r>
              <a:rPr lang="ru-RU" sz="2000" dirty="0" smtClean="0"/>
              <a:t> в </a:t>
            </a:r>
            <a:r>
              <a:rPr lang="ru-RU" sz="2000" dirty="0" err="1" smtClean="0"/>
              <a:t>середині</a:t>
            </a:r>
            <a:r>
              <a:rPr lang="ru-RU" sz="2000" dirty="0" smtClean="0"/>
              <a:t> </a:t>
            </a:r>
            <a:r>
              <a:rPr lang="ru-RU" sz="2000" dirty="0" err="1" smtClean="0"/>
              <a:t>країни</a:t>
            </a:r>
            <a:r>
              <a:rPr lang="ru-RU" sz="2000" dirty="0" smtClean="0"/>
              <a:t>. А </a:t>
            </a:r>
            <a:r>
              <a:rPr lang="ru-RU" sz="2000" dirty="0" err="1" smtClean="0"/>
              <a:t>оскільки</a:t>
            </a:r>
            <a:r>
              <a:rPr lang="ru-RU" sz="2000" dirty="0" smtClean="0"/>
              <a:t> </a:t>
            </a:r>
            <a:r>
              <a:rPr lang="ru-RU" sz="2000" dirty="0" err="1" smtClean="0"/>
              <a:t>етанол</a:t>
            </a:r>
            <a:r>
              <a:rPr lang="ru-RU" sz="2000" dirty="0" smtClean="0"/>
              <a:t> проводиться в </a:t>
            </a:r>
            <a:r>
              <a:rPr lang="ru-RU" sz="2000" dirty="0" err="1" smtClean="0"/>
              <a:t>середині</a:t>
            </a:r>
            <a:r>
              <a:rPr lang="ru-RU" sz="2000" dirty="0" smtClean="0"/>
              <a:t> </a:t>
            </a:r>
            <a:r>
              <a:rPr lang="ru-RU" sz="2000" dirty="0" err="1" smtClean="0"/>
              <a:t>країни</a:t>
            </a:r>
            <a:r>
              <a:rPr lang="ru-RU" sz="2000" dirty="0" smtClean="0"/>
              <a:t>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вирощуваного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</a:t>
            </a:r>
            <a:r>
              <a:rPr lang="ru-RU" sz="2000" dirty="0" smtClean="0"/>
              <a:t> </a:t>
            </a:r>
            <a:r>
              <a:rPr lang="ru-RU" sz="2000" dirty="0" err="1" smtClean="0"/>
              <a:t>країні</a:t>
            </a:r>
            <a:r>
              <a:rPr lang="ru-RU" sz="2000" dirty="0" smtClean="0"/>
              <a:t> зерна,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</a:t>
            </a:r>
            <a:r>
              <a:rPr lang="ru-RU" sz="2000" dirty="0" err="1" smtClean="0"/>
              <a:t>знижує</a:t>
            </a:r>
            <a:r>
              <a:rPr lang="ru-RU" sz="2000" dirty="0" smtClean="0"/>
              <a:t> </a:t>
            </a:r>
            <a:r>
              <a:rPr lang="ru-RU" sz="2000" dirty="0" err="1" smtClean="0"/>
              <a:t>залежність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країн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нафти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імпортується</a:t>
            </a:r>
            <a:r>
              <a:rPr lang="ru-RU" sz="2000" dirty="0" smtClean="0"/>
              <a:t>,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підвищує</a:t>
            </a:r>
            <a:r>
              <a:rPr lang="ru-RU" sz="2000" dirty="0" smtClean="0"/>
              <a:t> </a:t>
            </a:r>
            <a:r>
              <a:rPr lang="ru-RU" sz="2000" dirty="0" err="1" smtClean="0"/>
              <a:t>національну</a:t>
            </a:r>
            <a:r>
              <a:rPr lang="ru-RU" sz="2000" dirty="0" smtClean="0"/>
              <a:t> </a:t>
            </a:r>
            <a:r>
              <a:rPr lang="ru-RU" sz="2000" dirty="0" err="1" smtClean="0"/>
              <a:t>енергетичну</a:t>
            </a:r>
            <a:r>
              <a:rPr lang="ru-RU" sz="2000" dirty="0" smtClean="0"/>
              <a:t> </a:t>
            </a:r>
            <a:r>
              <a:rPr lang="ru-RU" sz="2000" dirty="0" err="1" smtClean="0"/>
              <a:t>безпеку</a:t>
            </a:r>
            <a:r>
              <a:rPr lang="ru-RU" sz="2000" dirty="0" smtClean="0"/>
              <a:t>.</a:t>
            </a:r>
          </a:p>
          <a:p>
            <a:endParaRPr lang="ru-RU" sz="2000" dirty="0" smtClean="0"/>
          </a:p>
          <a:p>
            <a:r>
              <a:rPr lang="ru-RU" sz="2000" dirty="0" err="1" smtClean="0"/>
              <a:t>Останнім</a:t>
            </a:r>
            <a:r>
              <a:rPr lang="ru-RU" sz="2000" dirty="0" smtClean="0"/>
              <a:t> часом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широкого </a:t>
            </a:r>
            <a:r>
              <a:rPr lang="ru-RU" sz="2000" dirty="0" err="1" smtClean="0"/>
              <a:t>значення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набула</a:t>
            </a:r>
            <a:r>
              <a:rPr lang="ru-RU" sz="2000" dirty="0" smtClean="0"/>
              <a:t> </a:t>
            </a:r>
            <a:r>
              <a:rPr lang="ru-RU" sz="2000" dirty="0" err="1" smtClean="0"/>
              <a:t>ідея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використовування</a:t>
            </a:r>
            <a:r>
              <a:rPr lang="ru-RU" sz="2000" dirty="0" smtClean="0"/>
              <a:t> чистого </a:t>
            </a:r>
            <a:r>
              <a:rPr lang="ru-RU" sz="2000" dirty="0" err="1" smtClean="0"/>
              <a:t>водню</a:t>
            </a:r>
            <a:r>
              <a:rPr lang="ru-RU" sz="2000" dirty="0" smtClean="0"/>
              <a:t> як альтернативного </a:t>
            </a:r>
            <a:r>
              <a:rPr lang="ru-RU" sz="2000" dirty="0" err="1" smtClean="0"/>
              <a:t>палива</a:t>
            </a:r>
            <a:r>
              <a:rPr lang="ru-RU" sz="2000" dirty="0" smtClean="0"/>
              <a:t>. </a:t>
            </a:r>
            <a:r>
              <a:rPr lang="ru-RU" sz="2000" dirty="0" err="1" smtClean="0"/>
              <a:t>Зацікавленість</a:t>
            </a:r>
            <a:r>
              <a:rPr lang="ru-RU" sz="2000" dirty="0" smtClean="0"/>
              <a:t> до </a:t>
            </a:r>
            <a:r>
              <a:rPr lang="ru-RU" sz="2000" dirty="0" err="1" smtClean="0"/>
              <a:t>водневого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палива</a:t>
            </a:r>
            <a:r>
              <a:rPr lang="ru-RU" sz="2000" dirty="0" smtClean="0"/>
              <a:t> </a:t>
            </a:r>
            <a:r>
              <a:rPr lang="ru-RU" sz="2000" dirty="0" err="1" smtClean="0"/>
              <a:t>пояснюється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тим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на </a:t>
            </a:r>
            <a:r>
              <a:rPr lang="ru-RU" sz="2000" dirty="0" err="1" smtClean="0"/>
              <a:t>відміну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інших</a:t>
            </a:r>
            <a:r>
              <a:rPr lang="ru-RU" sz="2000" dirty="0" smtClean="0"/>
              <a:t> –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найпоширеніший</a:t>
            </a:r>
            <a:r>
              <a:rPr lang="ru-RU" sz="2000" dirty="0" smtClean="0"/>
              <a:t> в </a:t>
            </a:r>
            <a:r>
              <a:rPr lang="ru-RU" sz="2000" dirty="0" err="1" smtClean="0"/>
              <a:t>природі</a:t>
            </a:r>
            <a:r>
              <a:rPr lang="ru-RU" sz="2000" dirty="0" smtClean="0"/>
              <a:t> </a:t>
            </a:r>
            <a:r>
              <a:rPr lang="ru-RU" sz="2000" dirty="0" err="1" smtClean="0"/>
              <a:t>елемент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5122" name="Picture 2" descr="C:\Users\ADMIN\Desktop\Новая папка (2)\hidrogen_ximika.ru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645024"/>
            <a:ext cx="3528392" cy="2880320"/>
          </a:xfrm>
          <a:prstGeom prst="rect">
            <a:avLst/>
          </a:prstGeom>
          <a:noFill/>
        </p:spPr>
      </p:pic>
      <p:pic>
        <p:nvPicPr>
          <p:cNvPr id="5123" name="Picture 3" descr="C:\Users\ADMIN\Desktop\Новая папка (2)\7e51f-oil-on-wat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3645024"/>
            <a:ext cx="3723456" cy="28803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302359"/>
            <a:ext cx="7344816" cy="6222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/>
              <a:t>Водень</a:t>
            </a:r>
            <a:r>
              <a:rPr lang="ru-RU" sz="2000" dirty="0" smtClean="0"/>
              <a:t> – один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головних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претендентів</a:t>
            </a:r>
            <a:r>
              <a:rPr lang="ru-RU" sz="2000" dirty="0" smtClean="0"/>
              <a:t> на </a:t>
            </a:r>
            <a:r>
              <a:rPr lang="ru-RU" sz="2000" dirty="0" err="1" smtClean="0"/>
              <a:t>звання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палива</a:t>
            </a:r>
            <a:r>
              <a:rPr lang="ru-RU" sz="2000" dirty="0" smtClean="0"/>
              <a:t> </a:t>
            </a:r>
            <a:r>
              <a:rPr lang="ru-RU" sz="2000" dirty="0" err="1" smtClean="0"/>
              <a:t>майбутнього</a:t>
            </a:r>
            <a:r>
              <a:rPr lang="ru-RU" sz="2000" dirty="0" smtClean="0"/>
              <a:t>. Для </a:t>
            </a:r>
            <a:r>
              <a:rPr lang="ru-RU" sz="2000" dirty="0" err="1" smtClean="0"/>
              <a:t>отримання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водню</a:t>
            </a:r>
            <a:r>
              <a:rPr lang="ru-RU" sz="2000" dirty="0" smtClean="0"/>
              <a:t> </a:t>
            </a:r>
            <a:r>
              <a:rPr lang="ru-RU" sz="2000" dirty="0" err="1" smtClean="0"/>
              <a:t>можуть</a:t>
            </a:r>
            <a:r>
              <a:rPr lang="ru-RU" sz="2000" dirty="0" smtClean="0"/>
              <a:t> бути </a:t>
            </a:r>
            <a:r>
              <a:rPr lang="ru-RU" sz="2000" dirty="0" err="1" smtClean="0"/>
              <a:t>застосовані</a:t>
            </a:r>
            <a:r>
              <a:rPr lang="ru-RU" sz="2000" dirty="0" smtClean="0"/>
              <a:t> </a:t>
            </a:r>
            <a:r>
              <a:rPr lang="ru-RU" sz="2000" dirty="0" err="1" smtClean="0"/>
              <a:t>різні</a:t>
            </a:r>
            <a:r>
              <a:rPr lang="ru-RU" sz="2000" dirty="0" smtClean="0"/>
              <a:t> </a:t>
            </a:r>
            <a:r>
              <a:rPr lang="ru-RU" sz="2000" dirty="0" err="1" smtClean="0"/>
              <a:t>термохімічні</a:t>
            </a:r>
            <a:r>
              <a:rPr lang="ru-RU" sz="2000" dirty="0" smtClean="0"/>
              <a:t>, </a:t>
            </a:r>
            <a:r>
              <a:rPr lang="ru-RU" sz="2000" dirty="0" err="1" smtClean="0"/>
              <a:t>електрохімічні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біохімічні</a:t>
            </a:r>
            <a:r>
              <a:rPr lang="ru-RU" sz="2000" dirty="0" smtClean="0"/>
              <a:t> </a:t>
            </a:r>
            <a:r>
              <a:rPr lang="ru-RU" sz="2000" dirty="0" err="1" smtClean="0"/>
              <a:t>способи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використанням</a:t>
            </a:r>
            <a:r>
              <a:rPr lang="ru-RU" sz="2000" dirty="0" smtClean="0"/>
              <a:t> </a:t>
            </a:r>
            <a:r>
              <a:rPr lang="ru-RU" sz="2000" dirty="0" err="1" smtClean="0"/>
              <a:t>енергії</a:t>
            </a:r>
            <a:r>
              <a:rPr lang="ru-RU" sz="2000" dirty="0" smtClean="0"/>
              <a:t> </a:t>
            </a:r>
            <a:r>
              <a:rPr lang="ru-RU" sz="2000" dirty="0" err="1" smtClean="0"/>
              <a:t>сонця</a:t>
            </a:r>
            <a:r>
              <a:rPr lang="ru-RU" sz="2000" dirty="0" smtClean="0"/>
              <a:t>, </a:t>
            </a:r>
            <a:r>
              <a:rPr lang="ru-RU" sz="2000" dirty="0" err="1" smtClean="0"/>
              <a:t>атомних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гідравлічних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електростанцій</a:t>
            </a:r>
            <a:r>
              <a:rPr lang="ru-RU" sz="2000" dirty="0" smtClean="0"/>
              <a:t>.</a:t>
            </a:r>
          </a:p>
          <a:p>
            <a:endParaRPr lang="ru-RU" sz="2000" dirty="0" smtClean="0"/>
          </a:p>
          <a:p>
            <a:r>
              <a:rPr lang="ru-RU" sz="2000" dirty="0" err="1" smtClean="0"/>
              <a:t>Екологічні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переваги</a:t>
            </a:r>
            <a:r>
              <a:rPr lang="ru-RU" sz="2000" dirty="0" smtClean="0"/>
              <a:t> </a:t>
            </a:r>
            <a:r>
              <a:rPr lang="ru-RU" sz="2000" dirty="0" err="1" smtClean="0"/>
              <a:t>водню</a:t>
            </a:r>
            <a:r>
              <a:rPr lang="ru-RU" sz="2000" dirty="0" smtClean="0"/>
              <a:t> </a:t>
            </a:r>
            <a:r>
              <a:rPr lang="ru-RU" sz="2000" dirty="0" err="1" smtClean="0"/>
              <a:t>доведені</a:t>
            </a:r>
            <a:r>
              <a:rPr lang="ru-RU" sz="2000" dirty="0" smtClean="0"/>
              <a:t> в </a:t>
            </a:r>
            <a:r>
              <a:rPr lang="ru-RU" sz="2000" dirty="0" err="1" smtClean="0"/>
              <a:t>ході</a:t>
            </a:r>
            <a:r>
              <a:rPr lang="ru-RU" sz="2000" dirty="0" smtClean="0"/>
              <a:t> </a:t>
            </a:r>
            <a:r>
              <a:rPr lang="ru-RU" sz="2000" dirty="0" err="1" smtClean="0"/>
              <a:t>різних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випробувань</a:t>
            </a:r>
            <a:r>
              <a:rPr lang="ru-RU" sz="2000" dirty="0" smtClean="0"/>
              <a:t>. </a:t>
            </a:r>
            <a:r>
              <a:rPr lang="ru-RU" sz="2000" dirty="0" err="1" smtClean="0"/>
              <a:t>Наприклад</a:t>
            </a:r>
            <a:r>
              <a:rPr lang="ru-RU" sz="2000" dirty="0" smtClean="0"/>
              <a:t>, </a:t>
            </a:r>
            <a:r>
              <a:rPr lang="ru-RU" sz="2000" dirty="0" err="1" smtClean="0"/>
              <a:t>проведені</a:t>
            </a:r>
            <a:r>
              <a:rPr lang="ru-RU" sz="2000" dirty="0" smtClean="0"/>
              <a:t> </a:t>
            </a:r>
            <a:r>
              <a:rPr lang="ru-RU" sz="2000" dirty="0" err="1" smtClean="0"/>
              <a:t>фірмою</a:t>
            </a:r>
            <a:r>
              <a:rPr lang="ru-RU" sz="2000" dirty="0" smtClean="0"/>
              <a:t> «</a:t>
            </a:r>
            <a:r>
              <a:rPr lang="ru-RU" sz="2000" dirty="0" err="1" smtClean="0"/>
              <a:t>Дженерал</a:t>
            </a:r>
            <a:r>
              <a:rPr lang="ru-RU" sz="2000" dirty="0" smtClean="0"/>
              <a:t> </a:t>
            </a:r>
            <a:r>
              <a:rPr lang="ru-RU" sz="2000" dirty="0" err="1" smtClean="0"/>
              <a:t>Моторс</a:t>
            </a:r>
            <a:r>
              <a:rPr lang="ru-RU" sz="2000" dirty="0" smtClean="0"/>
              <a:t>» </a:t>
            </a:r>
            <a:r>
              <a:rPr lang="ru-RU" sz="2000" dirty="0" err="1" smtClean="0"/>
              <a:t>порівняльні</a:t>
            </a:r>
            <a:r>
              <a:rPr lang="ru-RU" sz="2000" dirty="0" smtClean="0"/>
              <a:t> </a:t>
            </a:r>
            <a:r>
              <a:rPr lang="ru-RU" sz="2000" dirty="0" err="1" smtClean="0"/>
              <a:t>випробування</a:t>
            </a:r>
            <a:r>
              <a:rPr lang="ru-RU" sz="2000" dirty="0" smtClean="0"/>
              <a:t> 63-х </a:t>
            </a:r>
            <a:r>
              <a:rPr lang="ru-RU" sz="2000" dirty="0" err="1" smtClean="0"/>
              <a:t>експериментальних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автомобілів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працюють</a:t>
            </a:r>
            <a:r>
              <a:rPr lang="ru-RU" sz="2000" dirty="0" smtClean="0"/>
              <a:t> на </a:t>
            </a:r>
            <a:r>
              <a:rPr lang="ru-RU" sz="2000" dirty="0" err="1" smtClean="0"/>
              <a:t>всіляких</a:t>
            </a:r>
            <a:r>
              <a:rPr lang="ru-RU" sz="2000" dirty="0" smtClean="0"/>
              <a:t> видах </a:t>
            </a:r>
            <a:r>
              <a:rPr lang="ru-RU" sz="2000" dirty="0" err="1" smtClean="0"/>
              <a:t>палива</a:t>
            </a:r>
            <a:r>
              <a:rPr lang="ru-RU" sz="2000" dirty="0" smtClean="0"/>
              <a:t>, </a:t>
            </a:r>
            <a:r>
              <a:rPr lang="ru-RU" sz="2000" dirty="0" err="1" smtClean="0"/>
              <a:t>виявили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біля</a:t>
            </a:r>
            <a:r>
              <a:rPr lang="ru-RU" sz="2000" dirty="0" smtClean="0"/>
              <a:t> </a:t>
            </a:r>
            <a:r>
              <a:rPr lang="ru-RU" sz="2000" dirty="0" err="1" smtClean="0"/>
              <a:t>водневого</a:t>
            </a:r>
            <a:r>
              <a:rPr lang="ru-RU" sz="2000" dirty="0" smtClean="0"/>
              <a:t> «Фольксвагена» </a:t>
            </a:r>
            <a:r>
              <a:rPr lang="ru-RU" sz="2000" dirty="0" err="1" smtClean="0"/>
              <a:t>відпрацьовані</a:t>
            </a:r>
            <a:r>
              <a:rPr lang="ru-RU" sz="2000" dirty="0" smtClean="0"/>
              <a:t> гази </a:t>
            </a:r>
            <a:r>
              <a:rPr lang="ru-RU" sz="2000" dirty="0" err="1" smtClean="0"/>
              <a:t>менш</a:t>
            </a:r>
            <a:r>
              <a:rPr lang="ru-RU" sz="2000" dirty="0" smtClean="0"/>
              <a:t> </a:t>
            </a:r>
            <a:r>
              <a:rPr lang="ru-RU" sz="2000" dirty="0" err="1" smtClean="0"/>
              <a:t>шкідливі</a:t>
            </a:r>
            <a:r>
              <a:rPr lang="ru-RU" sz="2000" dirty="0" smtClean="0"/>
              <a:t>, </a:t>
            </a:r>
            <a:r>
              <a:rPr lang="ru-RU" sz="2000" dirty="0" err="1" smtClean="0"/>
              <a:t>ніж</a:t>
            </a:r>
            <a:r>
              <a:rPr lang="ru-RU" sz="2000" dirty="0" smtClean="0"/>
              <a:t> </a:t>
            </a:r>
            <a:r>
              <a:rPr lang="ru-RU" sz="2000" dirty="0" err="1" smtClean="0"/>
              <a:t>повітря</a:t>
            </a:r>
            <a:r>
              <a:rPr lang="ru-RU" sz="2000" dirty="0" smtClean="0"/>
              <a:t>, яке </a:t>
            </a:r>
            <a:r>
              <a:rPr lang="ru-RU" sz="2000" dirty="0" err="1" smtClean="0"/>
              <a:t>всмоктує</a:t>
            </a:r>
            <a:r>
              <a:rPr lang="ru-RU" sz="2000" dirty="0" smtClean="0"/>
              <a:t> </a:t>
            </a:r>
            <a:r>
              <a:rPr lang="ru-RU" sz="2000" dirty="0" err="1" smtClean="0"/>
              <a:t>двигун</a:t>
            </a:r>
            <a:r>
              <a:rPr lang="ru-RU" sz="2000" dirty="0" smtClean="0"/>
              <a:t>.</a:t>
            </a:r>
          </a:p>
          <a:p>
            <a:endParaRPr lang="ru-RU" sz="2000" dirty="0" smtClean="0"/>
          </a:p>
          <a:p>
            <a:r>
              <a:rPr lang="ru-RU" sz="2000" dirty="0" err="1" smtClean="0"/>
              <a:t>Застосування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водню</a:t>
            </a:r>
            <a:r>
              <a:rPr lang="ru-RU" sz="2000" dirty="0" smtClean="0"/>
              <a:t> в </a:t>
            </a:r>
            <a:r>
              <a:rPr lang="ru-RU" sz="2000" dirty="0" err="1" smtClean="0"/>
              <a:t>певному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вигляді</a:t>
            </a:r>
            <a:r>
              <a:rPr lang="ru-RU" sz="2000" dirty="0" smtClean="0"/>
              <a:t> </a:t>
            </a:r>
            <a:r>
              <a:rPr lang="ru-RU" sz="2000" dirty="0" err="1" smtClean="0"/>
              <a:t>являється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головним</a:t>
            </a:r>
            <a:r>
              <a:rPr lang="ru-RU" sz="2000" dirty="0" smtClean="0"/>
              <a:t> </a:t>
            </a:r>
            <a:r>
              <a:rPr lang="ru-RU" sz="2000" dirty="0" err="1" smtClean="0"/>
              <a:t>питанням</a:t>
            </a:r>
            <a:r>
              <a:rPr lang="ru-RU" sz="2000" dirty="0" smtClean="0"/>
              <a:t>. Справа у тому </a:t>
            </a:r>
            <a:r>
              <a:rPr lang="ru-RU" sz="2000" dirty="0" err="1" smtClean="0"/>
              <a:t>що</a:t>
            </a:r>
            <a:r>
              <a:rPr lang="ru-RU" sz="2000" dirty="0" smtClean="0"/>
              <a:t>, </a:t>
            </a:r>
            <a:r>
              <a:rPr lang="ru-RU" sz="2000" dirty="0" err="1" smtClean="0"/>
              <a:t>газоподібний</a:t>
            </a:r>
            <a:r>
              <a:rPr lang="ru-RU" sz="2000" dirty="0" smtClean="0"/>
              <a:t>, </a:t>
            </a:r>
            <a:r>
              <a:rPr lang="ru-RU" sz="2000" dirty="0" err="1" smtClean="0"/>
              <a:t>навіть</a:t>
            </a:r>
            <a:r>
              <a:rPr lang="ru-RU" sz="2000" dirty="0" smtClean="0"/>
              <a:t> сильно </a:t>
            </a:r>
            <a:r>
              <a:rPr lang="ru-RU" sz="2000" dirty="0" err="1" smtClean="0"/>
              <a:t>стислий</a:t>
            </a:r>
            <a:r>
              <a:rPr lang="ru-RU" sz="2000" dirty="0" smtClean="0"/>
              <a:t> </a:t>
            </a:r>
            <a:r>
              <a:rPr lang="ru-RU" sz="2000" dirty="0" err="1" smtClean="0"/>
              <a:t>водень</a:t>
            </a:r>
            <a:r>
              <a:rPr lang="ru-RU" sz="2000" dirty="0" smtClean="0"/>
              <a:t> </a:t>
            </a:r>
            <a:r>
              <a:rPr lang="ru-RU" sz="2000" dirty="0" err="1" smtClean="0"/>
              <a:t>невигідний</a:t>
            </a:r>
            <a:r>
              <a:rPr lang="ru-RU" sz="2000" dirty="0" smtClean="0"/>
              <a:t>, </a:t>
            </a:r>
            <a:r>
              <a:rPr lang="ru-RU" sz="2000" dirty="0" err="1" smtClean="0"/>
              <a:t>оскільки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зберігання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потрібні</a:t>
            </a:r>
            <a:r>
              <a:rPr lang="ru-RU" sz="2000" dirty="0" smtClean="0"/>
              <a:t> </a:t>
            </a:r>
            <a:r>
              <a:rPr lang="ru-RU" sz="2000" dirty="0" err="1" smtClean="0"/>
              <a:t>балони</a:t>
            </a:r>
            <a:r>
              <a:rPr lang="ru-RU" sz="2000" dirty="0" smtClean="0"/>
              <a:t> </a:t>
            </a:r>
            <a:r>
              <a:rPr lang="ru-RU" sz="2000" dirty="0" err="1" smtClean="0"/>
              <a:t>великої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маси</a:t>
            </a:r>
            <a:r>
              <a:rPr lang="ru-RU" sz="2000" dirty="0" smtClean="0"/>
              <a:t>. </a:t>
            </a:r>
            <a:r>
              <a:rPr lang="ru-RU" sz="2000" dirty="0" err="1" smtClean="0"/>
              <a:t>Більш</a:t>
            </a:r>
            <a:r>
              <a:rPr lang="ru-RU" sz="2000" dirty="0" smtClean="0"/>
              <a:t> </a:t>
            </a:r>
            <a:r>
              <a:rPr lang="ru-RU" sz="2000" dirty="0" err="1" smtClean="0"/>
              <a:t>реальний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варіант</a:t>
            </a:r>
            <a:r>
              <a:rPr lang="ru-RU" sz="2000" dirty="0" smtClean="0"/>
              <a:t> –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використовування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рідкого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водню</a:t>
            </a:r>
            <a:r>
              <a:rPr lang="ru-RU" sz="2000" dirty="0" smtClean="0"/>
              <a:t>. Але, в </a:t>
            </a:r>
            <a:r>
              <a:rPr lang="ru-RU" sz="2000" dirty="0" err="1" smtClean="0"/>
              <a:t>цьому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випадку</a:t>
            </a:r>
            <a:r>
              <a:rPr lang="ru-RU" sz="2000" dirty="0" smtClean="0"/>
              <a:t> </a:t>
            </a:r>
            <a:r>
              <a:rPr lang="ru-RU" sz="2000" dirty="0" err="1" smtClean="0"/>
              <a:t>необхідно</a:t>
            </a:r>
            <a:r>
              <a:rPr lang="ru-RU" sz="2000" dirty="0" smtClean="0"/>
              <a:t> </a:t>
            </a:r>
            <a:r>
              <a:rPr lang="ru-RU" sz="2000" dirty="0" err="1" smtClean="0"/>
              <a:t>встановлювати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дорогі</a:t>
            </a:r>
            <a:r>
              <a:rPr lang="ru-RU" sz="2000" dirty="0" smtClean="0"/>
              <a:t> </a:t>
            </a:r>
            <a:r>
              <a:rPr lang="ru-RU" sz="2000" dirty="0" err="1" smtClean="0"/>
              <a:t>криогенні</a:t>
            </a:r>
            <a:r>
              <a:rPr lang="ru-RU" sz="2000" dirty="0" smtClean="0"/>
              <a:t> баки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спеціальною</a:t>
            </a:r>
            <a:r>
              <a:rPr lang="ru-RU" sz="2000" dirty="0" smtClean="0"/>
              <a:t> </a:t>
            </a:r>
            <a:r>
              <a:rPr lang="ru-RU" sz="2000" dirty="0" err="1" smtClean="0"/>
              <a:t>термоізоляцією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в свою </a:t>
            </a:r>
            <a:r>
              <a:rPr lang="ru-RU" sz="2000" dirty="0" err="1" smtClean="0"/>
              <a:t>чергу</a:t>
            </a:r>
            <a:r>
              <a:rPr lang="ru-RU" sz="2000" dirty="0" smtClean="0"/>
              <a:t> </a:t>
            </a:r>
            <a:r>
              <a:rPr lang="ru-RU" sz="2000" dirty="0" err="1" smtClean="0"/>
              <a:t>потребує</a:t>
            </a:r>
            <a:r>
              <a:rPr lang="ru-RU" sz="2000" dirty="0" smtClean="0"/>
              <a:t> великих затрат.</a:t>
            </a:r>
            <a:endParaRPr lang="ru-RU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72</TotalTime>
  <Words>589</Words>
  <Application>Microsoft Office PowerPoint</Application>
  <PresentationFormat>Экран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Солнцестояние</vt:lpstr>
      <vt:lpstr>Альтернативні види палива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Альтернативні види палива</dc:title>
  <dc:creator>Zombie</dc:creator>
  <cp:lastModifiedBy>ADMIN</cp:lastModifiedBy>
  <cp:revision>7</cp:revision>
  <dcterms:created xsi:type="dcterms:W3CDTF">2013-11-11T18:58:00Z</dcterms:created>
  <dcterms:modified xsi:type="dcterms:W3CDTF">2013-11-11T20:21:24Z</dcterms:modified>
</cp:coreProperties>
</file>